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55848B-5A8B-4BAC-B040-519C6A294E72}" v="59" dt="2018-07-05T12:49:19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5" d="100"/>
          <a:sy n="95" d="100"/>
        </p:scale>
        <p:origin x="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Dill" userId="6cfef27d75912735" providerId="LiveId" clId="{0254E573-4FF9-4B1D-99F2-ECBB4D93E260}"/>
    <pc:docChg chg="undo custSel modSld">
      <pc:chgData name="Frank Dill" userId="6cfef27d75912735" providerId="LiveId" clId="{0254E573-4FF9-4B1D-99F2-ECBB4D93E260}" dt="2018-07-05T12:49:19.412" v="59" actId="1076"/>
      <pc:docMkLst>
        <pc:docMk/>
      </pc:docMkLst>
      <pc:sldChg chg="addSp delSp modSp">
        <pc:chgData name="Frank Dill" userId="6cfef27d75912735" providerId="LiveId" clId="{0254E573-4FF9-4B1D-99F2-ECBB4D93E260}" dt="2018-07-05T12:49:19.412" v="59" actId="1076"/>
        <pc:sldMkLst>
          <pc:docMk/>
          <pc:sldMk cId="184707451" sldId="256"/>
        </pc:sldMkLst>
        <pc:spChg chg="del">
          <ac:chgData name="Frank Dill" userId="6cfef27d75912735" providerId="LiveId" clId="{0254E573-4FF9-4B1D-99F2-ECBB4D93E260}" dt="2018-07-05T12:42:46.510" v="3" actId="478"/>
          <ac:spMkLst>
            <pc:docMk/>
            <pc:sldMk cId="184707451" sldId="256"/>
            <ac:spMk id="2" creationId="{00000000-0000-0000-0000-000000000000}"/>
          </ac:spMkLst>
        </pc:spChg>
        <pc:spChg chg="add del mod">
          <ac:chgData name="Frank Dill" userId="6cfef27d75912735" providerId="LiveId" clId="{0254E573-4FF9-4B1D-99F2-ECBB4D93E260}" dt="2018-07-05T12:45:16.670" v="24" actId="478"/>
          <ac:spMkLst>
            <pc:docMk/>
            <pc:sldMk cId="184707451" sldId="256"/>
            <ac:spMk id="38" creationId="{FD3CCB6D-E950-4950-8B8C-B41DAB6A96AF}"/>
          </ac:spMkLst>
        </pc:spChg>
        <pc:spChg chg="add del mod">
          <ac:chgData name="Frank Dill" userId="6cfef27d75912735" providerId="LiveId" clId="{0254E573-4FF9-4B1D-99F2-ECBB4D93E260}" dt="2018-07-05T12:45:39.982" v="30" actId="478"/>
          <ac:spMkLst>
            <pc:docMk/>
            <pc:sldMk cId="184707451" sldId="256"/>
            <ac:spMk id="40" creationId="{792B8219-5E82-41CF-8BAE-8B79D170103B}"/>
          </ac:spMkLst>
        </pc:spChg>
        <pc:spChg chg="add mod">
          <ac:chgData name="Frank Dill" userId="6cfef27d75912735" providerId="LiveId" clId="{0254E573-4FF9-4B1D-99F2-ECBB4D93E260}" dt="2018-07-05T12:46:00.493" v="34" actId="208"/>
          <ac:spMkLst>
            <pc:docMk/>
            <pc:sldMk cId="184707451" sldId="256"/>
            <ac:spMk id="42" creationId="{8C05440E-5E7B-43FB-A3CF-068C9D7DF57A}"/>
          </ac:spMkLst>
        </pc:spChg>
        <pc:spChg chg="mod">
          <ac:chgData name="Frank Dill" userId="6cfef27d75912735" providerId="LiveId" clId="{0254E573-4FF9-4B1D-99F2-ECBB4D93E260}" dt="2018-07-05T12:45:26.069" v="26" actId="1076"/>
          <ac:spMkLst>
            <pc:docMk/>
            <pc:sldMk cId="184707451" sldId="256"/>
            <ac:spMk id="79" creationId="{00000000-0000-0000-0000-000000000000}"/>
          </ac:spMkLst>
        </pc:spChg>
        <pc:spChg chg="del">
          <ac:chgData name="Frank Dill" userId="6cfef27d75912735" providerId="LiveId" clId="{0254E573-4FF9-4B1D-99F2-ECBB4D93E260}" dt="2018-07-05T12:42:42.495" v="2" actId="478"/>
          <ac:spMkLst>
            <pc:docMk/>
            <pc:sldMk cId="184707451" sldId="256"/>
            <ac:spMk id="81" creationId="{00000000-0000-0000-0000-000000000000}"/>
          </ac:spMkLst>
        </pc:spChg>
        <pc:spChg chg="add mod">
          <ac:chgData name="Frank Dill" userId="6cfef27d75912735" providerId="LiveId" clId="{0254E573-4FF9-4B1D-99F2-ECBB4D93E260}" dt="2018-07-05T12:46:29.332" v="42" actId="1038"/>
          <ac:spMkLst>
            <pc:docMk/>
            <pc:sldMk cId="184707451" sldId="256"/>
            <ac:spMk id="90" creationId="{20A83FF8-228E-4D9C-989A-FEC73C4A343E}"/>
          </ac:spMkLst>
        </pc:spChg>
        <pc:picChg chg="mod">
          <ac:chgData name="Frank Dill" userId="6cfef27d75912735" providerId="LiveId" clId="{0254E573-4FF9-4B1D-99F2-ECBB4D93E260}" dt="2018-07-05T12:46:16.021" v="38" actId="1076"/>
          <ac:picMkLst>
            <pc:docMk/>
            <pc:sldMk cId="184707451" sldId="256"/>
            <ac:picMk id="35" creationId="{00000000-0000-0000-0000-000000000000}"/>
          </ac:picMkLst>
        </pc:picChg>
        <pc:picChg chg="add del mod">
          <ac:chgData name="Frank Dill" userId="6cfef27d75912735" providerId="LiveId" clId="{0254E573-4FF9-4B1D-99F2-ECBB4D93E260}" dt="2018-07-05T12:43:21.421" v="16" actId="478"/>
          <ac:picMkLst>
            <pc:docMk/>
            <pc:sldMk cId="184707451" sldId="256"/>
            <ac:picMk id="37" creationId="{00000000-0000-0000-0000-000000000000}"/>
          </ac:picMkLst>
        </pc:picChg>
        <pc:picChg chg="add mod modCrop">
          <ac:chgData name="Frank Dill" userId="6cfef27d75912735" providerId="LiveId" clId="{0254E573-4FF9-4B1D-99F2-ECBB4D93E260}" dt="2018-07-05T12:49:06.013" v="55" actId="1076"/>
          <ac:picMkLst>
            <pc:docMk/>
            <pc:sldMk cId="184707451" sldId="256"/>
            <ac:picMk id="91" creationId="{83D1E78C-9D39-4374-B738-CAD19B51D9D9}"/>
          </ac:picMkLst>
        </pc:picChg>
        <pc:picChg chg="add mod modCrop">
          <ac:chgData name="Frank Dill" userId="6cfef27d75912735" providerId="LiveId" clId="{0254E573-4FF9-4B1D-99F2-ECBB4D93E260}" dt="2018-07-05T12:49:19.412" v="59" actId="1076"/>
          <ac:picMkLst>
            <pc:docMk/>
            <pc:sldMk cId="184707451" sldId="256"/>
            <ac:picMk id="92" creationId="{52CE6EBA-510D-4B5E-8A34-634BC38CDDAD}"/>
          </ac:picMkLst>
        </pc:picChg>
        <pc:picChg chg="del">
          <ac:chgData name="Frank Dill" userId="6cfef27d75912735" providerId="LiveId" clId="{0254E573-4FF9-4B1D-99F2-ECBB4D93E260}" dt="2018-07-05T12:42:38.445" v="1" actId="478"/>
          <ac:picMkLst>
            <pc:docMk/>
            <pc:sldMk cId="184707451" sldId="256"/>
            <ac:picMk id="97" creationId="{00000000-0000-0000-0000-000000000000}"/>
          </ac:picMkLst>
        </pc:picChg>
        <pc:picChg chg="del">
          <ac:chgData name="Frank Dill" userId="6cfef27d75912735" providerId="LiveId" clId="{0254E573-4FF9-4B1D-99F2-ECBB4D93E260}" dt="2018-07-05T12:42:37.408" v="0" actId="478"/>
          <ac:picMkLst>
            <pc:docMk/>
            <pc:sldMk cId="184707451" sldId="256"/>
            <ac:picMk id="99" creationId="{00000000-0000-0000-0000-000000000000}"/>
          </ac:picMkLst>
        </pc:picChg>
        <pc:picChg chg="add del">
          <ac:chgData name="Frank Dill" userId="6cfef27d75912735" providerId="LiveId" clId="{0254E573-4FF9-4B1D-99F2-ECBB4D93E260}" dt="2018-07-05T12:43:07.859" v="12" actId="478"/>
          <ac:picMkLst>
            <pc:docMk/>
            <pc:sldMk cId="184707451" sldId="256"/>
            <ac:picMk id="1311" creationId="{00000000-0000-0000-0000-000000000000}"/>
          </ac:picMkLst>
        </pc:picChg>
        <pc:picChg chg="add del">
          <ac:chgData name="Frank Dill" userId="6cfef27d75912735" providerId="LiveId" clId="{0254E573-4FF9-4B1D-99F2-ECBB4D93E260}" dt="2018-07-05T12:43:08.493" v="13" actId="478"/>
          <ac:picMkLst>
            <pc:docMk/>
            <pc:sldMk cId="184707451" sldId="256"/>
            <ac:picMk id="1313" creationId="{00000000-0000-0000-0000-000000000000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574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18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95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20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97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10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92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4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3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13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AC04-75A0-4754-BCA0-748296973C9C}" type="datetimeFigureOut">
              <a:rPr lang="de-DE" smtClean="0"/>
              <a:t>05.07.2018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88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19.png"/><Relationship Id="rId26" Type="http://schemas.openxmlformats.org/officeDocument/2006/relationships/oleObject" Target="../embeddings/oleObject4.bin"/><Relationship Id="rId3" Type="http://schemas.openxmlformats.org/officeDocument/2006/relationships/image" Target="../media/image6.jpeg"/><Relationship Id="rId21" Type="http://schemas.openxmlformats.org/officeDocument/2006/relationships/image" Target="../media/image2.wmf"/><Relationship Id="rId7" Type="http://schemas.openxmlformats.org/officeDocument/2006/relationships/image" Target="../media/image10.png"/><Relationship Id="rId12" Type="http://schemas.openxmlformats.org/officeDocument/2006/relationships/image" Target="../media/image15.jpeg"/><Relationship Id="rId17" Type="http://schemas.openxmlformats.org/officeDocument/2006/relationships/image" Target="../media/image1.wmf"/><Relationship Id="rId25" Type="http://schemas.openxmlformats.org/officeDocument/2006/relationships/image" Target="../media/image22.png"/><Relationship Id="rId33" Type="http://schemas.openxmlformats.org/officeDocument/2006/relationships/image" Target="../media/image26.png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.bin"/><Relationship Id="rId20" Type="http://schemas.openxmlformats.org/officeDocument/2006/relationships/oleObject" Target="../embeddings/oleObject2.bin"/><Relationship Id="rId29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eg"/><Relationship Id="rId11" Type="http://schemas.openxmlformats.org/officeDocument/2006/relationships/image" Target="../media/image14.png"/><Relationship Id="rId24" Type="http://schemas.openxmlformats.org/officeDocument/2006/relationships/image" Target="../media/image21.png"/><Relationship Id="rId32" Type="http://schemas.openxmlformats.org/officeDocument/2006/relationships/image" Target="../media/image25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3.wmf"/><Relationship Id="rId28" Type="http://schemas.openxmlformats.org/officeDocument/2006/relationships/oleObject" Target="../embeddings/oleObject5.bin"/><Relationship Id="rId10" Type="http://schemas.openxmlformats.org/officeDocument/2006/relationships/image" Target="../media/image13.png"/><Relationship Id="rId19" Type="http://schemas.openxmlformats.org/officeDocument/2006/relationships/image" Target="../media/image20.png"/><Relationship Id="rId31" Type="http://schemas.openxmlformats.org/officeDocument/2006/relationships/image" Target="../media/image24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oleObject" Target="../embeddings/oleObject3.bin"/><Relationship Id="rId27" Type="http://schemas.openxmlformats.org/officeDocument/2006/relationships/image" Target="../media/image4.wmf"/><Relationship Id="rId30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billigerhandyvertrag.de/wp-content/uploads/2015/01/handyvertrag-angebote-geld-wert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3" t="-328" r="9698" b="4806"/>
          <a:stretch/>
        </p:blipFill>
        <p:spPr bwMode="auto">
          <a:xfrm>
            <a:off x="169622" y="5158405"/>
            <a:ext cx="1351824" cy="1492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hteck 46"/>
          <p:cNvSpPr/>
          <p:nvPr/>
        </p:nvSpPr>
        <p:spPr>
          <a:xfrm>
            <a:off x="4753128" y="627063"/>
            <a:ext cx="2216198" cy="3464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 42"/>
          <p:cNvSpPr/>
          <p:nvPr/>
        </p:nvSpPr>
        <p:spPr>
          <a:xfrm>
            <a:off x="1225048" y="545038"/>
            <a:ext cx="1471433" cy="4999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3426" y="1771825"/>
            <a:ext cx="4060439" cy="2361802"/>
          </a:xfrm>
          <a:prstGeom prst="rect">
            <a:avLst/>
          </a:prstGeom>
        </p:spPr>
      </p:pic>
      <p:pic>
        <p:nvPicPr>
          <p:cNvPr id="62" name="Grafik 6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01354" y="1234722"/>
            <a:ext cx="2059316" cy="422418"/>
          </a:xfrm>
          <a:prstGeom prst="rect">
            <a:avLst/>
          </a:prstGeom>
        </p:spPr>
      </p:pic>
      <p:sp>
        <p:nvSpPr>
          <p:cNvPr id="1025" name="Flussdiagramm: Grenzstelle 1024"/>
          <p:cNvSpPr/>
          <p:nvPr/>
        </p:nvSpPr>
        <p:spPr>
          <a:xfrm>
            <a:off x="272008" y="4514159"/>
            <a:ext cx="2609659" cy="328435"/>
          </a:xfrm>
          <a:prstGeom prst="flowChartTerminator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30" name="Picture 6" descr="http://www.fr-online.de/image/view/2013/9/28/24909726,22610907,dmFlashTeaserRes,WIR-Strom-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90" t="6094" r="19710"/>
          <a:stretch/>
        </p:blipFill>
        <p:spPr bwMode="auto">
          <a:xfrm>
            <a:off x="1461593" y="5249421"/>
            <a:ext cx="796118" cy="1608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Grafik 5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79"/>
          <a:stretch/>
        </p:blipFill>
        <p:spPr>
          <a:xfrm>
            <a:off x="9363239" y="2096954"/>
            <a:ext cx="2658885" cy="1276497"/>
          </a:xfrm>
          <a:prstGeom prst="rect">
            <a:avLst/>
          </a:prstGeom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724255" y="61396"/>
            <a:ext cx="4136615" cy="704043"/>
          </a:xfrm>
        </p:spPr>
        <p:txBody>
          <a:bodyPr>
            <a:noAutofit/>
          </a:bodyPr>
          <a:lstStyle/>
          <a:p>
            <a:r>
              <a:rPr lang="de-DE" sz="3600" b="1" u="sng" dirty="0"/>
              <a:t>Lineare Funktionen </a:t>
            </a:r>
            <a:endParaRPr lang="de-DE" sz="3600" dirty="0"/>
          </a:p>
        </p:txBody>
      </p:sp>
      <p:sp>
        <p:nvSpPr>
          <p:cNvPr id="5" name="Textfeld 4"/>
          <p:cNvSpPr txBox="1"/>
          <p:nvPr/>
        </p:nvSpPr>
        <p:spPr>
          <a:xfrm>
            <a:off x="4871802" y="620107"/>
            <a:ext cx="2067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Darstellungsformen</a:t>
            </a:r>
          </a:p>
        </p:txBody>
      </p:sp>
      <p:pic>
        <p:nvPicPr>
          <p:cNvPr id="16" name="Grafik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720" y="1011845"/>
            <a:ext cx="738004" cy="3309836"/>
          </a:xfrm>
          <a:prstGeom prst="rect">
            <a:avLst/>
          </a:prstGeom>
        </p:spPr>
      </p:pic>
      <p:sp>
        <p:nvSpPr>
          <p:cNvPr id="17" name="Ellipse 16"/>
          <p:cNvSpPr/>
          <p:nvPr/>
        </p:nvSpPr>
        <p:spPr>
          <a:xfrm>
            <a:off x="313420" y="2486329"/>
            <a:ext cx="708348" cy="2969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Pfeil nach rechts 27"/>
          <p:cNvSpPr/>
          <p:nvPr/>
        </p:nvSpPr>
        <p:spPr>
          <a:xfrm rot="10800000">
            <a:off x="2804018" y="726038"/>
            <a:ext cx="1949110" cy="149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Textfeld 28"/>
          <p:cNvSpPr txBox="1"/>
          <p:nvPr/>
        </p:nvSpPr>
        <p:spPr>
          <a:xfrm>
            <a:off x="1256364" y="606019"/>
            <a:ext cx="1577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Wertetabelle</a:t>
            </a:r>
          </a:p>
        </p:txBody>
      </p:sp>
      <p:sp>
        <p:nvSpPr>
          <p:cNvPr id="31" name="Pfeil nach rechts 30"/>
          <p:cNvSpPr/>
          <p:nvPr/>
        </p:nvSpPr>
        <p:spPr>
          <a:xfrm>
            <a:off x="1138853" y="2569714"/>
            <a:ext cx="345539" cy="1638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Pfeil nach rechts 38"/>
          <p:cNvSpPr/>
          <p:nvPr/>
        </p:nvSpPr>
        <p:spPr>
          <a:xfrm rot="5400000">
            <a:off x="5655816" y="1052365"/>
            <a:ext cx="247734" cy="1295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Pfeil nach unten 48"/>
          <p:cNvSpPr/>
          <p:nvPr/>
        </p:nvSpPr>
        <p:spPr>
          <a:xfrm>
            <a:off x="10496986" y="1729987"/>
            <a:ext cx="140829" cy="48477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3" name="Grafik 5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0043" y="2608406"/>
            <a:ext cx="296368" cy="205811"/>
          </a:xfrm>
          <a:prstGeom prst="rect">
            <a:avLst/>
          </a:prstGeom>
        </p:spPr>
      </p:pic>
      <p:pic>
        <p:nvPicPr>
          <p:cNvPr id="54" name="Grafik 5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9251" y="2250009"/>
            <a:ext cx="304800" cy="209550"/>
          </a:xfrm>
          <a:prstGeom prst="rect">
            <a:avLst/>
          </a:prstGeom>
        </p:spPr>
      </p:pic>
      <p:pic>
        <p:nvPicPr>
          <p:cNvPr id="59" name="Grafik 5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90938" y="1670106"/>
            <a:ext cx="933450" cy="476250"/>
          </a:xfrm>
          <a:prstGeom prst="rect">
            <a:avLst/>
          </a:prstGeom>
        </p:spPr>
      </p:pic>
      <p:sp>
        <p:nvSpPr>
          <p:cNvPr id="60" name="Pfeil nach rechts 59"/>
          <p:cNvSpPr/>
          <p:nvPr/>
        </p:nvSpPr>
        <p:spPr>
          <a:xfrm>
            <a:off x="10612057" y="1879876"/>
            <a:ext cx="453123" cy="12507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24" name="Textfeld 1023"/>
          <p:cNvSpPr txBox="1"/>
          <p:nvPr/>
        </p:nvSpPr>
        <p:spPr>
          <a:xfrm>
            <a:off x="477620" y="4483415"/>
            <a:ext cx="292307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 </a:t>
            </a:r>
            <a:r>
              <a:rPr lang="de-DE" sz="1600" b="1" dirty="0"/>
              <a:t>Anwendungsbeispiele:</a:t>
            </a:r>
          </a:p>
          <a:p>
            <a:endParaRPr lang="de-DE" sz="600" b="1" dirty="0"/>
          </a:p>
          <a:p>
            <a:endParaRPr lang="de-DE" sz="500" b="1" dirty="0"/>
          </a:p>
          <a:p>
            <a:r>
              <a:rPr lang="de-DE" sz="1600" dirty="0"/>
              <a:t>z.B. Handy- und Stromtarife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1032" name="Picture 8" descr="http://www.mathe-online.at/materialien/georg.kreuzgruber/files/lernpfad/kapitel3/steigung_strasse.jpg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7" t="6903" r="8387" b="10129"/>
          <a:stretch/>
        </p:blipFill>
        <p:spPr bwMode="auto">
          <a:xfrm>
            <a:off x="9078120" y="1845733"/>
            <a:ext cx="965743" cy="81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lussdiagramm: Grenzstelle 74"/>
          <p:cNvSpPr/>
          <p:nvPr/>
        </p:nvSpPr>
        <p:spPr>
          <a:xfrm>
            <a:off x="3591537" y="4371933"/>
            <a:ext cx="4402081" cy="326208"/>
          </a:xfrm>
          <a:prstGeom prst="flowChartTerminator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27" name="Textfeld 1026"/>
          <p:cNvSpPr txBox="1"/>
          <p:nvPr/>
        </p:nvSpPr>
        <p:spPr>
          <a:xfrm>
            <a:off x="3737639" y="4374571"/>
            <a:ext cx="322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Schnittmengen zweier Geraden: </a:t>
            </a:r>
          </a:p>
        </p:txBody>
      </p:sp>
      <p:pic>
        <p:nvPicPr>
          <p:cNvPr id="1036" name="Picture 12" descr="FORMEL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67" y="4809733"/>
            <a:ext cx="5050433" cy="151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617331" y="37327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83511" y="3043397"/>
            <a:ext cx="1447800" cy="47625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15"/>
          <a:srcRect l="5605" t="5242" r="2723"/>
          <a:stretch/>
        </p:blipFill>
        <p:spPr>
          <a:xfrm>
            <a:off x="9463306" y="3322749"/>
            <a:ext cx="2720112" cy="1955408"/>
          </a:xfrm>
          <a:prstGeom prst="rect">
            <a:avLst/>
          </a:prstGeom>
        </p:spPr>
      </p:pic>
      <p:sp>
        <p:nvSpPr>
          <p:cNvPr id="71" name="Pfeil nach unten 70"/>
          <p:cNvSpPr/>
          <p:nvPr/>
        </p:nvSpPr>
        <p:spPr>
          <a:xfrm>
            <a:off x="10510253" y="3319121"/>
            <a:ext cx="127562" cy="16514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4030500" y="5355369"/>
            <a:ext cx="6621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parallel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5727769" y="5379066"/>
            <a:ext cx="10060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Schnittpunkt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7503053" y="5370295"/>
            <a:ext cx="765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identisch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371741" y="49837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546850"/>
              </p:ext>
            </p:extLst>
          </p:nvPr>
        </p:nvGraphicFramePr>
        <p:xfrm>
          <a:off x="6635536" y="4430122"/>
          <a:ext cx="913026" cy="242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Formel" r:id="rId16" imgW="812447" imgH="215806" progId="Equation.3">
                  <p:embed/>
                </p:oleObj>
              </mc:Choice>
              <mc:Fallback>
                <p:oleObj name="Formel" r:id="rId16" imgW="812447" imgH="215806" progId="Equation.3">
                  <p:embed/>
                  <p:pic>
                    <p:nvPicPr>
                      <p:cNvPr id="19" name="Objek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536" y="4430122"/>
                        <a:ext cx="913026" cy="2428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1647732" y="127582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23" name="Grafik 22"/>
          <p:cNvPicPr>
            <a:picLocks noChangeAspect="1"/>
          </p:cNvPicPr>
          <p:nvPr/>
        </p:nvPicPr>
        <p:blipFill rotWithShape="1">
          <a:blip r:embed="rId18"/>
          <a:srcRect l="6713" t="7682" r="6985" b="12662"/>
          <a:stretch/>
        </p:blipFill>
        <p:spPr>
          <a:xfrm>
            <a:off x="6703900" y="1834059"/>
            <a:ext cx="1355026" cy="523533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818692" y="3030276"/>
            <a:ext cx="329885" cy="480850"/>
          </a:xfrm>
          <a:prstGeom prst="rect">
            <a:avLst/>
          </a:prstGeom>
        </p:spPr>
      </p:pic>
      <p:sp>
        <p:nvSpPr>
          <p:cNvPr id="26" name="Rectangle 47"/>
          <p:cNvSpPr>
            <a:spLocks noChangeArrowheads="1"/>
          </p:cNvSpPr>
          <p:nvPr/>
        </p:nvSpPr>
        <p:spPr bwMode="auto">
          <a:xfrm>
            <a:off x="9621529" y="583877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836062"/>
              </p:ext>
            </p:extLst>
          </p:nvPr>
        </p:nvGraphicFramePr>
        <p:xfrm>
          <a:off x="10352774" y="4422095"/>
          <a:ext cx="139023" cy="122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Formel" r:id="rId20" imgW="164957" imgH="152268" progId="Equation.3">
                  <p:embed/>
                </p:oleObj>
              </mc:Choice>
              <mc:Fallback>
                <p:oleObj name="Formel" r:id="rId20" imgW="164957" imgH="152268" progId="Equation.3">
                  <p:embed/>
                  <p:pic>
                    <p:nvPicPr>
                      <p:cNvPr id="27" name="Objek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2774" y="4422095"/>
                        <a:ext cx="139023" cy="12266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Bogen 29"/>
          <p:cNvSpPr/>
          <p:nvPr/>
        </p:nvSpPr>
        <p:spPr>
          <a:xfrm>
            <a:off x="10471616" y="4366261"/>
            <a:ext cx="53759" cy="31584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tangle 49"/>
          <p:cNvSpPr>
            <a:spLocks noChangeArrowheads="1"/>
          </p:cNvSpPr>
          <p:nvPr/>
        </p:nvSpPr>
        <p:spPr bwMode="auto">
          <a:xfrm>
            <a:off x="9386032" y="648326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33" name="Objek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058869"/>
              </p:ext>
            </p:extLst>
          </p:nvPr>
        </p:nvGraphicFramePr>
        <p:xfrm>
          <a:off x="10137195" y="4962777"/>
          <a:ext cx="184785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Formel" r:id="rId22" imgW="1676400" imgH="228600" progId="Equation.3">
                  <p:embed/>
                </p:oleObj>
              </mc:Choice>
              <mc:Fallback>
                <p:oleObj name="Formel" r:id="rId22" imgW="1676400" imgH="228600" progId="Equation.3">
                  <p:embed/>
                  <p:pic>
                    <p:nvPicPr>
                      <p:cNvPr id="33" name="Objek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7195" y="4962777"/>
                        <a:ext cx="184785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" name="Grafik 87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208332" y="2840598"/>
            <a:ext cx="800100" cy="371475"/>
          </a:xfrm>
          <a:prstGeom prst="rect">
            <a:avLst/>
          </a:prstGeom>
        </p:spPr>
      </p:pic>
      <p:sp>
        <p:nvSpPr>
          <p:cNvPr id="89" name="Pfeil nach rechts 88"/>
          <p:cNvSpPr/>
          <p:nvPr/>
        </p:nvSpPr>
        <p:spPr>
          <a:xfrm rot="19490248">
            <a:off x="5074020" y="2667961"/>
            <a:ext cx="345539" cy="15409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5" name="Gestreifter Pfeil nach rechts 94"/>
          <p:cNvSpPr/>
          <p:nvPr/>
        </p:nvSpPr>
        <p:spPr>
          <a:xfrm rot="2115771">
            <a:off x="9313043" y="4653398"/>
            <a:ext cx="322002" cy="118766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318115" y="5351365"/>
            <a:ext cx="1933575" cy="1438275"/>
          </a:xfrm>
          <a:prstGeom prst="rect">
            <a:avLst/>
          </a:prstGeom>
        </p:spPr>
      </p:pic>
      <p:sp>
        <p:nvSpPr>
          <p:cNvPr id="22" name="Rechteckiger Pfeil 21"/>
          <p:cNvSpPr/>
          <p:nvPr/>
        </p:nvSpPr>
        <p:spPr>
          <a:xfrm rot="10800000" flipH="1">
            <a:off x="5727770" y="6363682"/>
            <a:ext cx="2612817" cy="248993"/>
          </a:xfrm>
          <a:prstGeom prst="bentArrow">
            <a:avLst>
              <a:gd name="adj1" fmla="val 20834"/>
              <a:gd name="adj2" fmla="val 25000"/>
              <a:gd name="adj3" fmla="val 25000"/>
              <a:gd name="adj4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6595566" y="6554053"/>
            <a:ext cx="8361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b="1" dirty="0"/>
              <a:t>Sonderfall</a:t>
            </a:r>
            <a:endParaRPr lang="de-DE" sz="1600" dirty="0"/>
          </a:p>
        </p:txBody>
      </p:sp>
      <p:sp>
        <p:nvSpPr>
          <p:cNvPr id="41" name="Rechteck 40"/>
          <p:cNvSpPr/>
          <p:nvPr/>
        </p:nvSpPr>
        <p:spPr>
          <a:xfrm>
            <a:off x="19659344" y="12359497"/>
            <a:ext cx="19560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200" b="1" dirty="0"/>
              <a:t>Orthogonale Geraden</a:t>
            </a:r>
          </a:p>
        </p:txBody>
      </p:sp>
      <p:sp>
        <p:nvSpPr>
          <p:cNvPr id="94" name="Textfeld 93"/>
          <p:cNvSpPr txBox="1"/>
          <p:nvPr/>
        </p:nvSpPr>
        <p:spPr>
          <a:xfrm>
            <a:off x="8555583" y="4369562"/>
            <a:ext cx="92817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Nullstelle</a:t>
            </a:r>
          </a:p>
          <a:p>
            <a:endParaRPr lang="de-DE" sz="1400" b="1" dirty="0"/>
          </a:p>
        </p:txBody>
      </p:sp>
      <p:graphicFrame>
        <p:nvGraphicFramePr>
          <p:cNvPr id="96" name="Objek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665870"/>
              </p:ext>
            </p:extLst>
          </p:nvPr>
        </p:nvGraphicFramePr>
        <p:xfrm>
          <a:off x="8675291" y="4584543"/>
          <a:ext cx="514917" cy="204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Formel" r:id="rId26" imgW="545626" imgH="215713" progId="Equation.3">
                  <p:embed/>
                </p:oleObj>
              </mc:Choice>
              <mc:Fallback>
                <p:oleObj name="Formel" r:id="rId26" imgW="545626" imgH="215713" progId="Equation.3">
                  <p:embed/>
                  <p:pic>
                    <p:nvPicPr>
                      <p:cNvPr id="96" name="Objek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5291" y="4584543"/>
                        <a:ext cx="514917" cy="2043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Rechteck 103"/>
          <p:cNvSpPr/>
          <p:nvPr/>
        </p:nvSpPr>
        <p:spPr>
          <a:xfrm>
            <a:off x="5058973" y="1303519"/>
            <a:ext cx="1484312" cy="4504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5" name="Textfeld 104"/>
          <p:cNvSpPr txBox="1"/>
          <p:nvPr/>
        </p:nvSpPr>
        <p:spPr>
          <a:xfrm>
            <a:off x="5395089" y="1327619"/>
            <a:ext cx="846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Graph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9024877" y="554967"/>
            <a:ext cx="2139141" cy="4999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/>
          <p:cNvSpPr txBox="1"/>
          <p:nvPr/>
        </p:nvSpPr>
        <p:spPr>
          <a:xfrm>
            <a:off x="9099053" y="604153"/>
            <a:ext cx="2107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Funktionsgleichung</a:t>
            </a:r>
          </a:p>
        </p:txBody>
      </p:sp>
      <p:sp>
        <p:nvSpPr>
          <p:cNvPr id="108" name="Pfeil nach rechts 107"/>
          <p:cNvSpPr/>
          <p:nvPr/>
        </p:nvSpPr>
        <p:spPr>
          <a:xfrm>
            <a:off x="6969326" y="737493"/>
            <a:ext cx="1949110" cy="149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Textfeld 71"/>
          <p:cNvSpPr txBox="1"/>
          <p:nvPr/>
        </p:nvSpPr>
        <p:spPr>
          <a:xfrm>
            <a:off x="8253646" y="3965050"/>
            <a:ext cx="13796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Y-Achsenabschnitt</a:t>
            </a:r>
          </a:p>
          <a:p>
            <a:endParaRPr lang="de-DE" sz="1400" b="1" dirty="0"/>
          </a:p>
        </p:txBody>
      </p:sp>
      <p:graphicFrame>
        <p:nvGraphicFramePr>
          <p:cNvPr id="74" name="Objek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124688"/>
              </p:ext>
            </p:extLst>
          </p:nvPr>
        </p:nvGraphicFramePr>
        <p:xfrm>
          <a:off x="8675291" y="4204075"/>
          <a:ext cx="535281" cy="202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Formel" r:id="rId28" imgW="571252" imgH="215806" progId="Equation.3">
                  <p:embed/>
                </p:oleObj>
              </mc:Choice>
              <mc:Fallback>
                <p:oleObj name="Formel" r:id="rId28" imgW="571252" imgH="215806" progId="Equation.3">
                  <p:embed/>
                  <p:pic>
                    <p:nvPicPr>
                      <p:cNvPr id="74" name="Objek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5291" y="4204075"/>
                        <a:ext cx="535281" cy="20275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9661151" y="4955641"/>
            <a:ext cx="3145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b="1" dirty="0"/>
              <a:t>NS</a:t>
            </a:r>
          </a:p>
        </p:txBody>
      </p:sp>
      <p:sp>
        <p:nvSpPr>
          <p:cNvPr id="76" name="Ellipse 75"/>
          <p:cNvSpPr/>
          <p:nvPr/>
        </p:nvSpPr>
        <p:spPr>
          <a:xfrm>
            <a:off x="9703634" y="4893666"/>
            <a:ext cx="82065" cy="6435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 rotWithShape="1">
          <a:blip r:embed="rId30"/>
          <a:srcRect r="-60077" b="19493"/>
          <a:stretch/>
        </p:blipFill>
        <p:spPr>
          <a:xfrm>
            <a:off x="9708744" y="4580479"/>
            <a:ext cx="350687" cy="184038"/>
          </a:xfrm>
          <a:prstGeom prst="rect">
            <a:avLst/>
          </a:prstGeom>
        </p:spPr>
      </p:pic>
      <p:sp>
        <p:nvSpPr>
          <p:cNvPr id="73" name="Gestreifter Pfeil nach rechts 72"/>
          <p:cNvSpPr/>
          <p:nvPr/>
        </p:nvSpPr>
        <p:spPr>
          <a:xfrm rot="2310231">
            <a:off x="9277205" y="4373043"/>
            <a:ext cx="579359" cy="126669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418999" y="3279589"/>
            <a:ext cx="1095027" cy="540583"/>
          </a:xfrm>
          <a:prstGeom prst="rect">
            <a:avLst/>
          </a:prstGeom>
        </p:spPr>
      </p:pic>
      <p:pic>
        <p:nvPicPr>
          <p:cNvPr id="78" name="Grafik 77"/>
          <p:cNvPicPr>
            <a:picLocks noChangeAspect="1"/>
          </p:cNvPicPr>
          <p:nvPr/>
        </p:nvPicPr>
        <p:blipFill rotWithShape="1">
          <a:blip r:embed="rId32"/>
          <a:srcRect r="58235" b="-141383"/>
          <a:stretch/>
        </p:blipFill>
        <p:spPr>
          <a:xfrm>
            <a:off x="9761406" y="5997482"/>
            <a:ext cx="230734" cy="482831"/>
          </a:xfrm>
          <a:prstGeom prst="rect">
            <a:avLst/>
          </a:prstGeom>
        </p:spPr>
      </p:pic>
      <p:pic>
        <p:nvPicPr>
          <p:cNvPr id="80" name="Grafik 79"/>
          <p:cNvPicPr>
            <a:picLocks noChangeAspect="1"/>
          </p:cNvPicPr>
          <p:nvPr/>
        </p:nvPicPr>
        <p:blipFill rotWithShape="1">
          <a:blip r:embed="rId32"/>
          <a:srcRect l="61937" t="-76637" b="-1"/>
          <a:stretch/>
        </p:blipFill>
        <p:spPr>
          <a:xfrm>
            <a:off x="8454248" y="5393832"/>
            <a:ext cx="210280" cy="353323"/>
          </a:xfrm>
          <a:prstGeom prst="rect">
            <a:avLst/>
          </a:prstGeom>
        </p:spPr>
      </p:pic>
      <p:sp>
        <p:nvSpPr>
          <p:cNvPr id="79" name="Rechteck 78"/>
          <p:cNvSpPr/>
          <p:nvPr/>
        </p:nvSpPr>
        <p:spPr>
          <a:xfrm>
            <a:off x="10387823" y="5384801"/>
            <a:ext cx="15728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b="1" dirty="0"/>
              <a:t>Orthogonale Geraden</a:t>
            </a:r>
            <a:endParaRPr lang="de-DE" sz="1600" dirty="0"/>
          </a:p>
        </p:txBody>
      </p:sp>
      <p:sp>
        <p:nvSpPr>
          <p:cNvPr id="83" name="Ellipse 82">
            <a:extLst>
              <a:ext uri="{FF2B5EF4-FFF2-40B4-BE49-F238E27FC236}">
                <a16:creationId xmlns:a16="http://schemas.microsoft.com/office/drawing/2014/main" id="{E60DADA9-7172-4C81-85EA-ACFFA2A7CA02}"/>
              </a:ext>
            </a:extLst>
          </p:cNvPr>
          <p:cNvSpPr/>
          <p:nvPr/>
        </p:nvSpPr>
        <p:spPr>
          <a:xfrm>
            <a:off x="323958" y="3319122"/>
            <a:ext cx="708348" cy="7882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Pfeil nach rechts 30">
            <a:extLst>
              <a:ext uri="{FF2B5EF4-FFF2-40B4-BE49-F238E27FC236}">
                <a16:creationId xmlns:a16="http://schemas.microsoft.com/office/drawing/2014/main" id="{78DACCDC-C4EA-45F1-BA18-3FB7BAD63F61}"/>
              </a:ext>
            </a:extLst>
          </p:cNvPr>
          <p:cNvSpPr/>
          <p:nvPr/>
        </p:nvSpPr>
        <p:spPr>
          <a:xfrm>
            <a:off x="1112270" y="3631295"/>
            <a:ext cx="345539" cy="1638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6" name="Grafik 85">
            <a:extLst>
              <a:ext uri="{FF2B5EF4-FFF2-40B4-BE49-F238E27FC236}">
                <a16:creationId xmlns:a16="http://schemas.microsoft.com/office/drawing/2014/main" id="{49EE441A-9E61-49E2-A7B8-3BF2AA2457FA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61804" y="2479360"/>
            <a:ext cx="800100" cy="371475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186E584B-F4C5-4C63-9DF6-D9BBA13E50B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66521" y="3429000"/>
            <a:ext cx="1447800" cy="476250"/>
          </a:xfrm>
          <a:prstGeom prst="rect">
            <a:avLst/>
          </a:prstGeom>
        </p:spPr>
      </p:pic>
      <p:sp>
        <p:nvSpPr>
          <p:cNvPr id="42" name="Rechteck: abgerundete Ecken 41">
            <a:extLst>
              <a:ext uri="{FF2B5EF4-FFF2-40B4-BE49-F238E27FC236}">
                <a16:creationId xmlns:a16="http://schemas.microsoft.com/office/drawing/2014/main" id="{8C05440E-5E7B-43FB-A3CF-068C9D7DF57A}"/>
              </a:ext>
            </a:extLst>
          </p:cNvPr>
          <p:cNvSpPr/>
          <p:nvPr/>
        </p:nvSpPr>
        <p:spPr>
          <a:xfrm>
            <a:off x="10400416" y="5783105"/>
            <a:ext cx="1572803" cy="65566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hteck: abgerundete Ecken 89">
            <a:extLst>
              <a:ext uri="{FF2B5EF4-FFF2-40B4-BE49-F238E27FC236}">
                <a16:creationId xmlns:a16="http://schemas.microsoft.com/office/drawing/2014/main" id="{20A83FF8-228E-4D9C-989A-FEC73C4A343E}"/>
              </a:ext>
            </a:extLst>
          </p:cNvPr>
          <p:cNvSpPr/>
          <p:nvPr/>
        </p:nvSpPr>
        <p:spPr>
          <a:xfrm>
            <a:off x="8228524" y="3192739"/>
            <a:ext cx="1572803" cy="65566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1" name="Grafik 90">
            <a:extLst>
              <a:ext uri="{FF2B5EF4-FFF2-40B4-BE49-F238E27FC236}">
                <a16:creationId xmlns:a16="http://schemas.microsoft.com/office/drawing/2014/main" id="{83D1E78C-9D39-4374-B738-CAD19B51D9D9}"/>
              </a:ext>
            </a:extLst>
          </p:cNvPr>
          <p:cNvPicPr>
            <a:picLocks noChangeAspect="1"/>
          </p:cNvPicPr>
          <p:nvPr/>
        </p:nvPicPr>
        <p:blipFill rotWithShape="1">
          <a:blip r:embed="rId33"/>
          <a:srcRect l="69115" t="16245" r="3709" b="12779"/>
          <a:stretch/>
        </p:blipFill>
        <p:spPr>
          <a:xfrm>
            <a:off x="8373273" y="5765324"/>
            <a:ext cx="435841" cy="266268"/>
          </a:xfrm>
          <a:prstGeom prst="rect">
            <a:avLst/>
          </a:prstGeom>
        </p:spPr>
      </p:pic>
      <p:pic>
        <p:nvPicPr>
          <p:cNvPr id="92" name="Grafik 91">
            <a:extLst>
              <a:ext uri="{FF2B5EF4-FFF2-40B4-BE49-F238E27FC236}">
                <a16:creationId xmlns:a16="http://schemas.microsoft.com/office/drawing/2014/main" id="{52CE6EBA-510D-4B5E-8A34-634BC38CDDAD}"/>
              </a:ext>
            </a:extLst>
          </p:cNvPr>
          <p:cNvPicPr>
            <a:picLocks noChangeAspect="1"/>
          </p:cNvPicPr>
          <p:nvPr/>
        </p:nvPicPr>
        <p:blipFill rotWithShape="1">
          <a:blip r:embed="rId33"/>
          <a:srcRect l="40718" t="9934" r="33490" b="16609"/>
          <a:stretch/>
        </p:blipFill>
        <p:spPr>
          <a:xfrm>
            <a:off x="9482350" y="5574174"/>
            <a:ext cx="453694" cy="302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7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Breitbild</PresentationFormat>
  <Paragraphs>19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Formel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Jacqueline</dc:creator>
  <cp:lastModifiedBy>Frank Dill</cp:lastModifiedBy>
  <cp:revision>92</cp:revision>
  <dcterms:created xsi:type="dcterms:W3CDTF">2015-10-01T08:04:29Z</dcterms:created>
  <dcterms:modified xsi:type="dcterms:W3CDTF">2018-07-05T12:49:28Z</dcterms:modified>
</cp:coreProperties>
</file>