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  <a:srgbClr val="B99AD0"/>
    <a:srgbClr val="0000FF"/>
    <a:srgbClr val="FF0000"/>
    <a:srgbClr val="3CB3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C39E0E-4163-4A73-B71A-84971B721409}" v="598" dt="2018-08-05T10:46:38.0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k Dill" userId="6cfef27d75912735" providerId="LiveId" clId="{97F81A62-2AE2-40AB-AD66-42ECE404DF4E}"/>
    <pc:docChg chg="undo redo custSel modSld">
      <pc:chgData name="Frank Dill" userId="6cfef27d75912735" providerId="LiveId" clId="{97F81A62-2AE2-40AB-AD66-42ECE404DF4E}" dt="2018-07-16T13:01:34.622" v="583" actId="207"/>
      <pc:docMkLst>
        <pc:docMk/>
      </pc:docMkLst>
      <pc:sldChg chg="addSp delSp modSp">
        <pc:chgData name="Frank Dill" userId="6cfef27d75912735" providerId="LiveId" clId="{97F81A62-2AE2-40AB-AD66-42ECE404DF4E}" dt="2018-07-16T13:01:34.622" v="583" actId="207"/>
        <pc:sldMkLst>
          <pc:docMk/>
          <pc:sldMk cId="184707451" sldId="256"/>
        </pc:sldMkLst>
        <pc:spChg chg="mod">
          <ac:chgData name="Frank Dill" userId="6cfef27d75912735" providerId="LiveId" clId="{97F81A62-2AE2-40AB-AD66-42ECE404DF4E}" dt="2018-07-16T12:13:19.074" v="21" actId="1076"/>
          <ac:spMkLst>
            <pc:docMk/>
            <pc:sldMk cId="184707451" sldId="256"/>
            <ac:spMk id="3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5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6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13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14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15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17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22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28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29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30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31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34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39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42" creationId="{8C05440E-5E7B-43FB-A3CF-068C9D7DF57A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43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47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49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60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71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72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73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75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76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79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83" creationId="{E60DADA9-7172-4C81-85EA-ACFFA2A7CA02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84" creationId="{78DACCDC-C4EA-45F1-BA18-3FB7BAD63F61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89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90" creationId="{20A83FF8-228E-4D9C-989A-FEC73C4A343E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94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95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104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105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106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107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108" creationId="{00000000-0000-0000-0000-000000000000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24" creationId="{AFE5B359-D8FB-40B6-8321-A5D1EDB58E90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25" creationId="{5B79591E-97A4-4314-9D30-F25AE6D4F333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28" creationId="{BE3631FD-BD84-427B-8F2D-6B5B39C08FD7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29" creationId="{837EE0A9-2E9F-481D-861E-C0A09D526031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30" creationId="{6DFB648C-B422-43DB-A6B6-6E6F2B35E313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31" creationId="{980E59C9-B785-4CC0-932F-94046C89FA0B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32" creationId="{6A7439EC-AF9E-4822-A11A-97C5E8CBA080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33" creationId="{9FBD244F-2157-4635-B6A7-1D24FA449791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34" creationId="{EE0872B6-D01C-4E46-9DB4-95BF17AA6507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35" creationId="{8AF00F28-DC36-4357-9D95-30233CD360D4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37" creationId="{4576930F-C826-481A-A24B-CB371C15ABC6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38" creationId="{CAB00E60-5D83-4E10-965C-A37113495875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39" creationId="{007805C6-F7CF-492A-8DEE-56248FC163E1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40" creationId="{15E51F11-EBDB-431E-AEC3-656A3F6D7EAF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41" creationId="{77EEB085-7DC2-46E8-9713-C73787A64217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43" creationId="{37833965-EDEE-4424-B482-13051F6128E8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45" creationId="{207FBAC8-4F05-4114-A349-95A0EB5824C9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46" creationId="{12D92D3D-655A-4B93-9FE6-28995482D7CC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49" creationId="{1B9C2B9E-3C35-4E97-A0FA-FF0B43B21738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51" creationId="{BD514569-EC47-4C82-A9C8-9BBC1B5F8CBC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52" creationId="{6FFADE5B-E99E-4877-8698-63FA21AC01A4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53" creationId="{33395D60-74C5-4EE3-B5A0-84E36B7735C2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55" creationId="{D7F73BAE-5420-46D3-A890-037E5F942B9A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56" creationId="{BCA14B54-CE9A-45D9-8F04-2BC5A8E59AC7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57" creationId="{3545ABC8-08CD-4590-9F72-DE114981CB17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58" creationId="{FDBF9A73-933A-42F8-9F06-90700D2D7B62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60" creationId="{FAC1EE6B-FFCF-4F64-86C1-0B01B19DA0CE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61" creationId="{6300473F-108C-4E7D-9CF1-820DA893B055}"/>
          </ac:spMkLst>
        </pc:spChg>
        <pc:spChg chg="add del mod">
          <ac:chgData name="Frank Dill" userId="6cfef27d75912735" providerId="LiveId" clId="{97F81A62-2AE2-40AB-AD66-42ECE404DF4E}" dt="2018-07-16T12:15:19.963" v="30" actId="478"/>
          <ac:spMkLst>
            <pc:docMk/>
            <pc:sldMk cId="184707451" sldId="256"/>
            <ac:spMk id="165" creationId="{77B5486F-01E7-4520-BB0E-74C6BB97E695}"/>
          </ac:spMkLst>
        </pc:spChg>
        <pc:spChg chg="mod">
          <ac:chgData name="Frank Dill" userId="6cfef27d75912735" providerId="LiveId" clId="{97F81A62-2AE2-40AB-AD66-42ECE404DF4E}" dt="2018-07-16T12:35:00.213" v="244" actId="947"/>
          <ac:spMkLst>
            <pc:docMk/>
            <pc:sldMk cId="184707451" sldId="256"/>
            <ac:spMk id="176" creationId="{37752E9C-4ABD-421C-AA69-9A4851C3317D}"/>
          </ac:spMkLst>
        </pc:spChg>
        <pc:spChg chg="add mod">
          <ac:chgData name="Frank Dill" userId="6cfef27d75912735" providerId="LiveId" clId="{97F81A62-2AE2-40AB-AD66-42ECE404DF4E}" dt="2018-07-16T12:42:11.834" v="353" actId="1037"/>
          <ac:spMkLst>
            <pc:docMk/>
            <pc:sldMk cId="184707451" sldId="256"/>
            <ac:spMk id="178" creationId="{DA87ED2F-FBAA-4043-8CA1-B6A65342E7EF}"/>
          </ac:spMkLst>
        </pc:spChg>
        <pc:spChg chg="add mod">
          <ac:chgData name="Frank Dill" userId="6cfef27d75912735" providerId="LiveId" clId="{97F81A62-2AE2-40AB-AD66-42ECE404DF4E}" dt="2018-07-16T12:42:06.186" v="348" actId="1037"/>
          <ac:spMkLst>
            <pc:docMk/>
            <pc:sldMk cId="184707451" sldId="256"/>
            <ac:spMk id="179" creationId="{0DB25B7B-78F2-4F2F-BFA4-A03D20EDE796}"/>
          </ac:spMkLst>
        </pc:spChg>
        <pc:spChg chg="add mod topLvl">
          <ac:chgData name="Frank Dill" userId="6cfef27d75912735" providerId="LiveId" clId="{97F81A62-2AE2-40AB-AD66-42ECE404DF4E}" dt="2018-07-16T12:50:03.488" v="440" actId="338"/>
          <ac:spMkLst>
            <pc:docMk/>
            <pc:sldMk cId="184707451" sldId="256"/>
            <ac:spMk id="182" creationId="{AEA8D146-F8A6-4D46-AAB8-D1CF2A4968CF}"/>
          </ac:spMkLst>
        </pc:spChg>
        <pc:spChg chg="add mod topLvl">
          <ac:chgData name="Frank Dill" userId="6cfef27d75912735" providerId="LiveId" clId="{97F81A62-2AE2-40AB-AD66-42ECE404DF4E}" dt="2018-07-16T12:50:03.488" v="440" actId="338"/>
          <ac:spMkLst>
            <pc:docMk/>
            <pc:sldMk cId="184707451" sldId="256"/>
            <ac:spMk id="183" creationId="{CF3D0594-E976-4CF4-8FC4-100EEC48D09F}"/>
          </ac:spMkLst>
        </pc:spChg>
        <pc:spChg chg="add mod topLvl">
          <ac:chgData name="Frank Dill" userId="6cfef27d75912735" providerId="LiveId" clId="{97F81A62-2AE2-40AB-AD66-42ECE404DF4E}" dt="2018-07-16T12:50:03.488" v="440" actId="338"/>
          <ac:spMkLst>
            <pc:docMk/>
            <pc:sldMk cId="184707451" sldId="256"/>
            <ac:spMk id="184" creationId="{E7FB69DE-3336-4D31-B0E4-0C17BAFA5775}"/>
          </ac:spMkLst>
        </pc:spChg>
        <pc:spChg chg="add mod topLvl">
          <ac:chgData name="Frank Dill" userId="6cfef27d75912735" providerId="LiveId" clId="{97F81A62-2AE2-40AB-AD66-42ECE404DF4E}" dt="2018-07-16T12:50:03.488" v="440" actId="338"/>
          <ac:spMkLst>
            <pc:docMk/>
            <pc:sldMk cId="184707451" sldId="256"/>
            <ac:spMk id="185" creationId="{4AEB1247-9BCC-4DF0-8DFA-4F6ABC53096A}"/>
          </ac:spMkLst>
        </pc:spChg>
        <pc:spChg chg="add mod">
          <ac:chgData name="Frank Dill" userId="6cfef27d75912735" providerId="LiveId" clId="{97F81A62-2AE2-40AB-AD66-42ECE404DF4E}" dt="2018-07-16T12:24:29.087" v="141" actId="1076"/>
          <ac:spMkLst>
            <pc:docMk/>
            <pc:sldMk cId="184707451" sldId="256"/>
            <ac:spMk id="186" creationId="{23BF81F1-03EC-49AC-89DC-99F4D40F6ED4}"/>
          </ac:spMkLst>
        </pc:spChg>
        <pc:spChg chg="add mod topLvl">
          <ac:chgData name="Frank Dill" userId="6cfef27d75912735" providerId="LiveId" clId="{97F81A62-2AE2-40AB-AD66-42ECE404DF4E}" dt="2018-07-16T12:54:04.271" v="445" actId="338"/>
          <ac:spMkLst>
            <pc:docMk/>
            <pc:sldMk cId="184707451" sldId="256"/>
            <ac:spMk id="187" creationId="{6620E6FA-9BB2-47A1-8484-1FA3EFD3D947}"/>
          </ac:spMkLst>
        </pc:spChg>
        <pc:spChg chg="add mod topLvl">
          <ac:chgData name="Frank Dill" userId="6cfef27d75912735" providerId="LiveId" clId="{97F81A62-2AE2-40AB-AD66-42ECE404DF4E}" dt="2018-07-16T12:54:04.271" v="445" actId="338"/>
          <ac:spMkLst>
            <pc:docMk/>
            <pc:sldMk cId="184707451" sldId="256"/>
            <ac:spMk id="188" creationId="{5D110F22-CA45-4598-8EFD-95F257534718}"/>
          </ac:spMkLst>
        </pc:spChg>
        <pc:spChg chg="add mod topLvl">
          <ac:chgData name="Frank Dill" userId="6cfef27d75912735" providerId="LiveId" clId="{97F81A62-2AE2-40AB-AD66-42ECE404DF4E}" dt="2018-07-16T12:54:04.271" v="445" actId="338"/>
          <ac:spMkLst>
            <pc:docMk/>
            <pc:sldMk cId="184707451" sldId="256"/>
            <ac:spMk id="189" creationId="{0056E241-5EEA-4B9B-83A4-2C982F4AB39A}"/>
          </ac:spMkLst>
        </pc:spChg>
        <pc:spChg chg="add mod topLvl">
          <ac:chgData name="Frank Dill" userId="6cfef27d75912735" providerId="LiveId" clId="{97F81A62-2AE2-40AB-AD66-42ECE404DF4E}" dt="2018-07-16T12:54:04.271" v="445" actId="338"/>
          <ac:spMkLst>
            <pc:docMk/>
            <pc:sldMk cId="184707451" sldId="256"/>
            <ac:spMk id="191" creationId="{A68B4721-FAF9-437B-813D-9F07E05EC46A}"/>
          </ac:spMkLst>
        </pc:spChg>
        <pc:spChg chg="add mod topLvl">
          <ac:chgData name="Frank Dill" userId="6cfef27d75912735" providerId="LiveId" clId="{97F81A62-2AE2-40AB-AD66-42ECE404DF4E}" dt="2018-07-16T12:44:19.770" v="408" actId="14100"/>
          <ac:spMkLst>
            <pc:docMk/>
            <pc:sldMk cId="184707451" sldId="256"/>
            <ac:spMk id="192" creationId="{B9F5C001-065D-4D31-BABD-6F1160593E7E}"/>
          </ac:spMkLst>
        </pc:spChg>
        <pc:spChg chg="add mod topLvl">
          <ac:chgData name="Frank Dill" userId="6cfef27d75912735" providerId="LiveId" clId="{97F81A62-2AE2-40AB-AD66-42ECE404DF4E}" dt="2018-07-16T12:46:57.465" v="417" actId="165"/>
          <ac:spMkLst>
            <pc:docMk/>
            <pc:sldMk cId="184707451" sldId="256"/>
            <ac:spMk id="193" creationId="{F0E161F4-7709-45F6-9DB4-F86CD4D1FE47}"/>
          </ac:spMkLst>
        </pc:spChg>
        <pc:spChg chg="add mod topLvl">
          <ac:chgData name="Frank Dill" userId="6cfef27d75912735" providerId="LiveId" clId="{97F81A62-2AE2-40AB-AD66-42ECE404DF4E}" dt="2018-07-16T12:47:09.842" v="419" actId="207"/>
          <ac:spMkLst>
            <pc:docMk/>
            <pc:sldMk cId="184707451" sldId="256"/>
            <ac:spMk id="194" creationId="{DB732A34-E6B6-44EE-8291-3A9A10C6222C}"/>
          </ac:spMkLst>
        </pc:spChg>
        <pc:spChg chg="add mod topLvl">
          <ac:chgData name="Frank Dill" userId="6cfef27d75912735" providerId="LiveId" clId="{97F81A62-2AE2-40AB-AD66-42ECE404DF4E}" dt="2018-07-16T12:47:26.186" v="421" actId="207"/>
          <ac:spMkLst>
            <pc:docMk/>
            <pc:sldMk cId="184707451" sldId="256"/>
            <ac:spMk id="195" creationId="{800994A0-2FCB-4009-BF38-930FE501234F}"/>
          </ac:spMkLst>
        </pc:spChg>
        <pc:spChg chg="add mod topLvl">
          <ac:chgData name="Frank Dill" userId="6cfef27d75912735" providerId="LiveId" clId="{97F81A62-2AE2-40AB-AD66-42ECE404DF4E}" dt="2018-07-16T12:47:39.322" v="422" actId="1076"/>
          <ac:spMkLst>
            <pc:docMk/>
            <pc:sldMk cId="184707451" sldId="256"/>
            <ac:spMk id="197" creationId="{8E2FCC84-9F50-4C48-9E7B-38F54D126157}"/>
          </ac:spMkLst>
        </pc:spChg>
        <pc:spChg chg="add mod">
          <ac:chgData name="Frank Dill" userId="6cfef27d75912735" providerId="LiveId" clId="{97F81A62-2AE2-40AB-AD66-42ECE404DF4E}" dt="2018-07-16T12:18:45.910" v="76" actId="164"/>
          <ac:spMkLst>
            <pc:docMk/>
            <pc:sldMk cId="184707451" sldId="256"/>
            <ac:spMk id="199" creationId="{8B8684EB-9D1A-419E-9C42-CBA443AFB4BF}"/>
          </ac:spMkLst>
        </pc:spChg>
        <pc:spChg chg="add mod">
          <ac:chgData name="Frank Dill" userId="6cfef27d75912735" providerId="LiveId" clId="{97F81A62-2AE2-40AB-AD66-42ECE404DF4E}" dt="2018-07-16T12:18:45.910" v="76" actId="164"/>
          <ac:spMkLst>
            <pc:docMk/>
            <pc:sldMk cId="184707451" sldId="256"/>
            <ac:spMk id="200" creationId="{6AF1FC36-1C6D-4607-A893-343922AD46C6}"/>
          </ac:spMkLst>
        </pc:spChg>
        <pc:spChg chg="add mod topLvl">
          <ac:chgData name="Frank Dill" userId="6cfef27d75912735" providerId="LiveId" clId="{97F81A62-2AE2-40AB-AD66-42ECE404DF4E}" dt="2018-07-16T12:55:41.958" v="456" actId="338"/>
          <ac:spMkLst>
            <pc:docMk/>
            <pc:sldMk cId="184707451" sldId="256"/>
            <ac:spMk id="203" creationId="{667D9929-0D3B-4CAC-924F-526FEE4EF97A}"/>
          </ac:spMkLst>
        </pc:spChg>
        <pc:spChg chg="add mod">
          <ac:chgData name="Frank Dill" userId="6cfef27d75912735" providerId="LiveId" clId="{97F81A62-2AE2-40AB-AD66-42ECE404DF4E}" dt="2018-07-16T12:17:21.824" v="62" actId="164"/>
          <ac:spMkLst>
            <pc:docMk/>
            <pc:sldMk cId="184707451" sldId="256"/>
            <ac:spMk id="205" creationId="{6927737F-362E-4FB2-A4F3-142FC4E2C9D2}"/>
          </ac:spMkLst>
        </pc:spChg>
        <pc:spChg chg="add mod">
          <ac:chgData name="Frank Dill" userId="6cfef27d75912735" providerId="LiveId" clId="{97F81A62-2AE2-40AB-AD66-42ECE404DF4E}" dt="2018-07-16T12:17:21.824" v="62" actId="164"/>
          <ac:spMkLst>
            <pc:docMk/>
            <pc:sldMk cId="184707451" sldId="256"/>
            <ac:spMk id="206" creationId="{D6A98236-DD92-4741-9F8C-8DF33D871AAC}"/>
          </ac:spMkLst>
        </pc:spChg>
        <pc:spChg chg="add mod">
          <ac:chgData name="Frank Dill" userId="6cfef27d75912735" providerId="LiveId" clId="{97F81A62-2AE2-40AB-AD66-42ECE404DF4E}" dt="2018-07-16T12:17:21.824" v="62" actId="164"/>
          <ac:spMkLst>
            <pc:docMk/>
            <pc:sldMk cId="184707451" sldId="256"/>
            <ac:spMk id="207" creationId="{9EC4B9F4-8082-4479-818A-B5B2BB816B2A}"/>
          </ac:spMkLst>
        </pc:spChg>
        <pc:spChg chg="add mod">
          <ac:chgData name="Frank Dill" userId="6cfef27d75912735" providerId="LiveId" clId="{97F81A62-2AE2-40AB-AD66-42ECE404DF4E}" dt="2018-07-16T12:16:43.006" v="51" actId="164"/>
          <ac:spMkLst>
            <pc:docMk/>
            <pc:sldMk cId="184707451" sldId="256"/>
            <ac:spMk id="209" creationId="{8513B42C-7217-4B11-8110-C243C57EE453}"/>
          </ac:spMkLst>
        </pc:spChg>
        <pc:spChg chg="add mod">
          <ac:chgData name="Frank Dill" userId="6cfef27d75912735" providerId="LiveId" clId="{97F81A62-2AE2-40AB-AD66-42ECE404DF4E}" dt="2018-07-16T12:42:41.229" v="363" actId="1035"/>
          <ac:spMkLst>
            <pc:docMk/>
            <pc:sldMk cId="184707451" sldId="256"/>
            <ac:spMk id="210" creationId="{35B967D3-9EAB-406B-8973-6F5FA7944FE1}"/>
          </ac:spMkLst>
        </pc:spChg>
        <pc:spChg chg="add mod topLvl">
          <ac:chgData name="Frank Dill" userId="6cfef27d75912735" providerId="LiveId" clId="{97F81A62-2AE2-40AB-AD66-42ECE404DF4E}" dt="2018-07-16T12:47:48.768" v="423" actId="338"/>
          <ac:spMkLst>
            <pc:docMk/>
            <pc:sldMk cId="184707451" sldId="256"/>
            <ac:spMk id="211" creationId="{0BD7C025-78E6-42AC-8624-A0CB37DEF7DD}"/>
          </ac:spMkLst>
        </pc:spChg>
        <pc:spChg chg="add mod topLvl">
          <ac:chgData name="Frank Dill" userId="6cfef27d75912735" providerId="LiveId" clId="{97F81A62-2AE2-40AB-AD66-42ECE404DF4E}" dt="2018-07-16T12:55:41.958" v="456" actId="338"/>
          <ac:spMkLst>
            <pc:docMk/>
            <pc:sldMk cId="184707451" sldId="256"/>
            <ac:spMk id="212" creationId="{490D3794-453C-4515-A746-84EEF3F01659}"/>
          </ac:spMkLst>
        </pc:spChg>
        <pc:spChg chg="add mod">
          <ac:chgData name="Frank Dill" userId="6cfef27d75912735" providerId="LiveId" clId="{97F81A62-2AE2-40AB-AD66-42ECE404DF4E}" dt="2018-07-16T12:16:23.302" v="47" actId="164"/>
          <ac:spMkLst>
            <pc:docMk/>
            <pc:sldMk cId="184707451" sldId="256"/>
            <ac:spMk id="214" creationId="{A8954803-4DE1-448A-8446-3807C2CCAAE7}"/>
          </ac:spMkLst>
        </pc:spChg>
        <pc:spChg chg="add mod">
          <ac:chgData name="Frank Dill" userId="6cfef27d75912735" providerId="LiveId" clId="{97F81A62-2AE2-40AB-AD66-42ECE404DF4E}" dt="2018-07-16T12:16:23.302" v="47" actId="164"/>
          <ac:spMkLst>
            <pc:docMk/>
            <pc:sldMk cId="184707451" sldId="256"/>
            <ac:spMk id="215" creationId="{2660DFCC-1FC8-4AA5-A746-8DB4437424C3}"/>
          </ac:spMkLst>
        </pc:spChg>
        <pc:spChg chg="mod">
          <ac:chgData name="Frank Dill" userId="6cfef27d75912735" providerId="LiveId" clId="{97F81A62-2AE2-40AB-AD66-42ECE404DF4E}" dt="2018-07-16T12:28:25.654" v="170" actId="1076"/>
          <ac:spMkLst>
            <pc:docMk/>
            <pc:sldMk cId="184707451" sldId="256"/>
            <ac:spMk id="218" creationId="{4949F035-1A90-4188-9D8F-50B15491AA87}"/>
          </ac:spMkLst>
        </pc:spChg>
        <pc:spChg chg="add del mod">
          <ac:chgData name="Frank Dill" userId="6cfef27d75912735" providerId="LiveId" clId="{97F81A62-2AE2-40AB-AD66-42ECE404DF4E}" dt="2018-07-16T12:15:33.826" v="33" actId="478"/>
          <ac:spMkLst>
            <pc:docMk/>
            <pc:sldMk cId="184707451" sldId="256"/>
            <ac:spMk id="219" creationId="{8497E659-6F02-4680-9BF1-890F9C591CE7}"/>
          </ac:spMkLst>
        </pc:spChg>
        <pc:spChg chg="add mod">
          <ac:chgData name="Frank Dill" userId="6cfef27d75912735" providerId="LiveId" clId="{97F81A62-2AE2-40AB-AD66-42ECE404DF4E}" dt="2018-07-16T12:58:50.362" v="565" actId="20577"/>
          <ac:spMkLst>
            <pc:docMk/>
            <pc:sldMk cId="184707451" sldId="256"/>
            <ac:spMk id="236" creationId="{170AB433-5C3D-40EC-B9BE-774DE8420797}"/>
          </ac:spMkLst>
        </pc:spChg>
        <pc:spChg chg="add mod">
          <ac:chgData name="Frank Dill" userId="6cfef27d75912735" providerId="LiveId" clId="{97F81A62-2AE2-40AB-AD66-42ECE404DF4E}" dt="2018-07-16T13:01:34.622" v="583" actId="207"/>
          <ac:spMkLst>
            <pc:docMk/>
            <pc:sldMk cId="184707451" sldId="256"/>
            <ac:spMk id="242" creationId="{F44E9617-61AD-494B-A391-2BC389871C8A}"/>
          </ac:spMkLst>
        </pc:spChg>
        <pc:spChg chg="add mod">
          <ac:chgData name="Frank Dill" userId="6cfef27d75912735" providerId="LiveId" clId="{97F81A62-2AE2-40AB-AD66-42ECE404DF4E}" dt="2018-07-16T12:55:47.752" v="458" actId="1076"/>
          <ac:spMkLst>
            <pc:docMk/>
            <pc:sldMk cId="184707451" sldId="256"/>
            <ac:spMk id="267" creationId="{B5C40124-981A-415B-9FB8-4E2E1D193E2B}"/>
          </ac:spMkLst>
        </pc:spChg>
        <pc:spChg chg="add mod">
          <ac:chgData name="Frank Dill" userId="6cfef27d75912735" providerId="LiveId" clId="{97F81A62-2AE2-40AB-AD66-42ECE404DF4E}" dt="2018-07-16T12:56:19.952" v="461" actId="692"/>
          <ac:spMkLst>
            <pc:docMk/>
            <pc:sldMk cId="184707451" sldId="256"/>
            <ac:spMk id="268" creationId="{71C7E00E-A9F2-4C11-83F3-BEBDCEADF6B8}"/>
          </ac:spMkLst>
        </pc:spChg>
        <pc:spChg chg="add mod">
          <ac:chgData name="Frank Dill" userId="6cfef27d75912735" providerId="LiveId" clId="{97F81A62-2AE2-40AB-AD66-42ECE404DF4E}" dt="2018-07-16T12:56:30.767" v="463" actId="1076"/>
          <ac:spMkLst>
            <pc:docMk/>
            <pc:sldMk cId="184707451" sldId="256"/>
            <ac:spMk id="269" creationId="{F92FC15E-B0C8-4EBE-BBF5-C9E1D5397592}"/>
          </ac:spMkLst>
        </pc:spChg>
        <pc:spChg chg="add mod">
          <ac:chgData name="Frank Dill" userId="6cfef27d75912735" providerId="LiveId" clId="{97F81A62-2AE2-40AB-AD66-42ECE404DF4E}" dt="2018-07-16T12:56:37.791" v="465" actId="1076"/>
          <ac:spMkLst>
            <pc:docMk/>
            <pc:sldMk cId="184707451" sldId="256"/>
            <ac:spMk id="270" creationId="{9E2A2A04-7734-4780-8FA0-C2A47411959F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1024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1025" creationId="{00000000-0000-0000-0000-000000000000}"/>
          </ac:spMkLst>
        </pc:spChg>
        <pc:spChg chg="del">
          <ac:chgData name="Frank Dill" userId="6cfef27d75912735" providerId="LiveId" clId="{97F81A62-2AE2-40AB-AD66-42ECE404DF4E}" dt="2018-07-16T12:13:24.948" v="22" actId="478"/>
          <ac:spMkLst>
            <pc:docMk/>
            <pc:sldMk cId="184707451" sldId="256"/>
            <ac:spMk id="1027" creationId="{00000000-0000-0000-0000-000000000000}"/>
          </ac:spMkLst>
        </pc:spChg>
        <pc:spChg chg="add del mod">
          <ac:chgData name="Frank Dill" userId="6cfef27d75912735" providerId="LiveId" clId="{97F81A62-2AE2-40AB-AD66-42ECE404DF4E}" dt="2018-07-16T12:30:36.720" v="195" actId="11529"/>
          <ac:spMkLst>
            <pc:docMk/>
            <pc:sldMk cId="184707451" sldId="256"/>
            <ac:spMk id="1054" creationId="{60FA8E40-28F2-4EC3-9C91-B5E469486DE5}"/>
          </ac:spMkLst>
        </pc:spChg>
        <pc:spChg chg="add mod">
          <ac:chgData name="Frank Dill" userId="6cfef27d75912735" providerId="LiveId" clId="{97F81A62-2AE2-40AB-AD66-42ECE404DF4E}" dt="2018-07-16T12:38:15.422" v="286" actId="1035"/>
          <ac:spMkLst>
            <pc:docMk/>
            <pc:sldMk cId="184707451" sldId="256"/>
            <ac:spMk id="1055" creationId="{B300B47C-F628-4307-8492-C46F0721C166}"/>
          </ac:spMkLst>
        </pc:spChg>
        <pc:grpChg chg="add del mod">
          <ac:chgData name="Frank Dill" userId="6cfef27d75912735" providerId="LiveId" clId="{97F81A62-2AE2-40AB-AD66-42ECE404DF4E}" dt="2018-07-16T12:15:19.963" v="30" actId="478"/>
          <ac:grpSpMkLst>
            <pc:docMk/>
            <pc:sldMk cId="184707451" sldId="256"/>
            <ac:grpSpMk id="120" creationId="{72C874BE-C5E8-4078-BE46-D7F4397D8296}"/>
          </ac:grpSpMkLst>
        </pc:grpChg>
        <pc:grpChg chg="add del mod">
          <ac:chgData name="Frank Dill" userId="6cfef27d75912735" providerId="LiveId" clId="{97F81A62-2AE2-40AB-AD66-42ECE404DF4E}" dt="2018-07-16T12:15:19.963" v="30" actId="478"/>
          <ac:grpSpMkLst>
            <pc:docMk/>
            <pc:sldMk cId="184707451" sldId="256"/>
            <ac:grpSpMk id="162" creationId="{A7D8270C-48CC-4E53-A09D-0FB11EE927FB}"/>
          </ac:grpSpMkLst>
        </pc:grpChg>
        <pc:grpChg chg="add mod">
          <ac:chgData name="Frank Dill" userId="6cfef27d75912735" providerId="LiveId" clId="{97F81A62-2AE2-40AB-AD66-42ECE404DF4E}" dt="2018-07-16T12:45:42.986" v="411" actId="1076"/>
          <ac:grpSpMkLst>
            <pc:docMk/>
            <pc:sldMk cId="184707451" sldId="256"/>
            <ac:grpSpMk id="174" creationId="{5CDF0D8F-B9A5-47B8-B6D9-638F7E025191}"/>
          </ac:grpSpMkLst>
        </pc:grpChg>
        <pc:grpChg chg="add mod topLvl">
          <ac:chgData name="Frank Dill" userId="6cfef27d75912735" providerId="LiveId" clId="{97F81A62-2AE2-40AB-AD66-42ECE404DF4E}" dt="2018-07-16T12:47:48.768" v="423" actId="338"/>
          <ac:grpSpMkLst>
            <pc:docMk/>
            <pc:sldMk cId="184707451" sldId="256"/>
            <ac:grpSpMk id="216" creationId="{1A52367F-81B1-4BFC-BA14-ECD24CD3D7EA}"/>
          </ac:grpSpMkLst>
        </pc:grpChg>
        <pc:grpChg chg="add del mod">
          <ac:chgData name="Frank Dill" userId="6cfef27d75912735" providerId="LiveId" clId="{97F81A62-2AE2-40AB-AD66-42ECE404DF4E}" dt="2018-07-16T12:38:59.603" v="287" actId="165"/>
          <ac:grpSpMkLst>
            <pc:docMk/>
            <pc:sldMk cId="184707451" sldId="256"/>
            <ac:grpSpMk id="224" creationId="{2CC22C20-ECAF-4642-AFE5-22B8F5B0F1A9}"/>
          </ac:grpSpMkLst>
        </pc:grpChg>
        <pc:grpChg chg="add del mod">
          <ac:chgData name="Frank Dill" userId="6cfef27d75912735" providerId="LiveId" clId="{97F81A62-2AE2-40AB-AD66-42ECE404DF4E}" dt="2018-07-16T12:48:07.560" v="424" actId="165"/>
          <ac:grpSpMkLst>
            <pc:docMk/>
            <pc:sldMk cId="184707451" sldId="256"/>
            <ac:grpSpMk id="225" creationId="{58390EA6-AEC5-4A92-AC71-31DEE7C42A77}"/>
          </ac:grpSpMkLst>
        </pc:grpChg>
        <pc:grpChg chg="add del mod">
          <ac:chgData name="Frank Dill" userId="6cfef27d75912735" providerId="LiveId" clId="{97F81A62-2AE2-40AB-AD66-42ECE404DF4E}" dt="2018-07-16T12:49:11.096" v="433" actId="165"/>
          <ac:grpSpMkLst>
            <pc:docMk/>
            <pc:sldMk cId="184707451" sldId="256"/>
            <ac:grpSpMk id="226" creationId="{CC5BAA53-1948-48B6-8B4C-0C507BB2A8B7}"/>
          </ac:grpSpMkLst>
        </pc:grpChg>
        <pc:grpChg chg="add mod">
          <ac:chgData name="Frank Dill" userId="6cfef27d75912735" providerId="LiveId" clId="{97F81A62-2AE2-40AB-AD66-42ECE404DF4E}" dt="2018-07-16T12:47:48.768" v="423" actId="338"/>
          <ac:grpSpMkLst>
            <pc:docMk/>
            <pc:sldMk cId="184707451" sldId="256"/>
            <ac:grpSpMk id="231" creationId="{462AA07A-54EF-4E9D-B793-71F0F9CF2EAE}"/>
          </ac:grpSpMkLst>
        </pc:grpChg>
        <pc:grpChg chg="add del mod">
          <ac:chgData name="Frank Dill" userId="6cfef27d75912735" providerId="LiveId" clId="{97F81A62-2AE2-40AB-AD66-42ECE404DF4E}" dt="2018-07-16T12:53:41.624" v="441" actId="165"/>
          <ac:grpSpMkLst>
            <pc:docMk/>
            <pc:sldMk cId="184707451" sldId="256"/>
            <ac:grpSpMk id="232" creationId="{0EB945F3-9C83-449C-B47A-78AF74F45FE2}"/>
          </ac:grpSpMkLst>
        </pc:grpChg>
        <pc:grpChg chg="add mod">
          <ac:chgData name="Frank Dill" userId="6cfef27d75912735" providerId="LiveId" clId="{97F81A62-2AE2-40AB-AD66-42ECE404DF4E}" dt="2018-07-16T12:50:03.488" v="440" actId="338"/>
          <ac:grpSpMkLst>
            <pc:docMk/>
            <pc:sldMk cId="184707451" sldId="256"/>
            <ac:grpSpMk id="233" creationId="{D6A9DCFA-DE98-4C5E-A406-30BD5838A702}"/>
          </ac:grpSpMkLst>
        </pc:grpChg>
        <pc:grpChg chg="add mod">
          <ac:chgData name="Frank Dill" userId="6cfef27d75912735" providerId="LiveId" clId="{97F81A62-2AE2-40AB-AD66-42ECE404DF4E}" dt="2018-07-16T12:54:04.271" v="445" actId="338"/>
          <ac:grpSpMkLst>
            <pc:docMk/>
            <pc:sldMk cId="184707451" sldId="256"/>
            <ac:grpSpMk id="234" creationId="{26BF9EFE-BE4F-465C-9906-5D4664FAD6CC}"/>
          </ac:grpSpMkLst>
        </pc:grpChg>
        <pc:grpChg chg="add mod">
          <ac:chgData name="Frank Dill" userId="6cfef27d75912735" providerId="LiveId" clId="{97F81A62-2AE2-40AB-AD66-42ECE404DF4E}" dt="2018-07-16T12:55:41.958" v="456" actId="338"/>
          <ac:grpSpMkLst>
            <pc:docMk/>
            <pc:sldMk cId="184707451" sldId="256"/>
            <ac:grpSpMk id="235" creationId="{CEE85BDD-847A-497B-8BD2-BDC48CBF5FC9}"/>
          </ac:grpSpMkLst>
        </pc:grpChg>
        <pc:grpChg chg="add mod">
          <ac:chgData name="Frank Dill" userId="6cfef27d75912735" providerId="LiveId" clId="{97F81A62-2AE2-40AB-AD66-42ECE404DF4E}" dt="2018-07-16T12:46:14.610" v="413" actId="14100"/>
          <ac:grpSpMkLst>
            <pc:docMk/>
            <pc:sldMk cId="184707451" sldId="256"/>
            <ac:grpSpMk id="1026" creationId="{C3105F98-1A4D-4095-B855-BE875E8A99CB}"/>
          </ac:grpSpMkLst>
        </pc:grpChg>
        <pc:grpChg chg="add mod">
          <ac:chgData name="Frank Dill" userId="6cfef27d75912735" providerId="LiveId" clId="{97F81A62-2AE2-40AB-AD66-42ECE404DF4E}" dt="2018-07-16T12:46:29.762" v="415" actId="14100"/>
          <ac:grpSpMkLst>
            <pc:docMk/>
            <pc:sldMk cId="184707451" sldId="256"/>
            <ac:grpSpMk id="1029" creationId="{9EA9CEFA-513C-4895-BC1E-A9860F3609E9}"/>
          </ac:grpSpMkLst>
        </pc:grpChg>
        <pc:grpChg chg="add del mod">
          <ac:chgData name="Frank Dill" userId="6cfef27d75912735" providerId="LiveId" clId="{97F81A62-2AE2-40AB-AD66-42ECE404DF4E}" dt="2018-07-16T12:55:33.607" v="455" actId="165"/>
          <ac:grpSpMkLst>
            <pc:docMk/>
            <pc:sldMk cId="184707451" sldId="256"/>
            <ac:grpSpMk id="1031" creationId="{2D95ABF2-A7EC-4ABA-8733-86EA365E9E84}"/>
          </ac:grpSpMkLst>
        </pc:grpChg>
        <pc:grpChg chg="add mod">
          <ac:chgData name="Frank Dill" userId="6cfef27d75912735" providerId="LiveId" clId="{97F81A62-2AE2-40AB-AD66-42ECE404DF4E}" dt="2018-07-16T12:46:25.314" v="414" actId="14100"/>
          <ac:grpSpMkLst>
            <pc:docMk/>
            <pc:sldMk cId="184707451" sldId="256"/>
            <ac:grpSpMk id="1033" creationId="{180376B3-AA31-4A0C-ADEE-F32E8501CC66}"/>
          </ac:grpSpMkLst>
        </pc:grpChg>
        <pc:grpChg chg="add mod">
          <ac:chgData name="Frank Dill" userId="6cfef27d75912735" providerId="LiveId" clId="{97F81A62-2AE2-40AB-AD66-42ECE404DF4E}" dt="2018-07-16T12:55:02.728" v="450" actId="1076"/>
          <ac:grpSpMkLst>
            <pc:docMk/>
            <pc:sldMk cId="184707451" sldId="256"/>
            <ac:grpSpMk id="1034" creationId="{85ECC753-0745-4D5D-A118-565B1CC78C3C}"/>
          </ac:grpSpMkLst>
        </pc:grpChg>
        <pc:grpChg chg="add del mod">
          <ac:chgData name="Frank Dill" userId="6cfef27d75912735" providerId="LiveId" clId="{97F81A62-2AE2-40AB-AD66-42ECE404DF4E}" dt="2018-07-16T12:35:09.164" v="245" actId="165"/>
          <ac:grpSpMkLst>
            <pc:docMk/>
            <pc:sldMk cId="184707451" sldId="256"/>
            <ac:grpSpMk id="1035" creationId="{61EAEAE4-50C8-4210-9207-5C9869B16079}"/>
          </ac:grpSpMkLst>
        </pc:grpChg>
        <pc:grpChg chg="add del mod">
          <ac:chgData name="Frank Dill" userId="6cfef27d75912735" providerId="LiveId" clId="{97F81A62-2AE2-40AB-AD66-42ECE404DF4E}" dt="2018-07-16T12:26:32.453" v="157" actId="165"/>
          <ac:grpSpMkLst>
            <pc:docMk/>
            <pc:sldMk cId="184707451" sldId="256"/>
            <ac:grpSpMk id="1039" creationId="{7161E66F-9FE5-4922-8147-79BBDBCB7C22}"/>
          </ac:grpSpMkLst>
        </pc:grpChg>
        <pc:grpChg chg="add del mod">
          <ac:chgData name="Frank Dill" userId="6cfef27d75912735" providerId="LiveId" clId="{97F81A62-2AE2-40AB-AD66-42ECE404DF4E}" dt="2018-07-16T12:25:29.853" v="150" actId="165"/>
          <ac:grpSpMkLst>
            <pc:docMk/>
            <pc:sldMk cId="184707451" sldId="256"/>
            <ac:grpSpMk id="1041" creationId="{3B4DFD85-F1CC-42B4-8125-D1C196DC8B8A}"/>
          </ac:grpSpMkLst>
        </pc:grpChg>
        <pc:grpChg chg="add del mod ord">
          <ac:chgData name="Frank Dill" userId="6cfef27d75912735" providerId="LiveId" clId="{97F81A62-2AE2-40AB-AD66-42ECE404DF4E}" dt="2018-07-16T12:32:02.795" v="209" actId="165"/>
          <ac:grpSpMkLst>
            <pc:docMk/>
            <pc:sldMk cId="184707451" sldId="256"/>
            <ac:grpSpMk id="1042" creationId="{2F0671B1-9058-4E53-986B-2D6829DCDBE1}"/>
          </ac:grpSpMkLst>
        </pc:grpChg>
        <pc:grpChg chg="add del mod">
          <ac:chgData name="Frank Dill" userId="6cfef27d75912735" providerId="LiveId" clId="{97F81A62-2AE2-40AB-AD66-42ECE404DF4E}" dt="2018-07-16T12:46:57.465" v="417" actId="165"/>
          <ac:grpSpMkLst>
            <pc:docMk/>
            <pc:sldMk cId="184707451" sldId="256"/>
            <ac:grpSpMk id="1052" creationId="{210FC637-9AEC-4CD4-8A14-3563F6A6EDD1}"/>
          </ac:grpSpMkLst>
        </pc:grpChg>
        <pc:grpChg chg="add del mod">
          <ac:chgData name="Frank Dill" userId="6cfef27d75912735" providerId="LiveId" clId="{97F81A62-2AE2-40AB-AD66-42ECE404DF4E}" dt="2018-07-16T12:36:33.043" v="254" actId="165"/>
          <ac:grpSpMkLst>
            <pc:docMk/>
            <pc:sldMk cId="184707451" sldId="256"/>
            <ac:grpSpMk id="1053" creationId="{728F1A4E-6338-4FD9-8944-F9F2117827F1}"/>
          </ac:grpSpMkLst>
        </pc:grp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2" creationId="{20C4738C-3088-422A-9A62-8642DA4CD2A1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8" creationId="{C32D724C-3F70-44B7-A186-3A52D9A9EE91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12" creationId="{09C6D95D-16FB-4911-BCCF-3F4CAB50B7AD}"/>
          </ac:graphicFrameMkLst>
        </pc:graphicFrameChg>
        <pc:graphicFrameChg chg="del">
          <ac:chgData name="Frank Dill" userId="6cfef27d75912735" providerId="LiveId" clId="{97F81A62-2AE2-40AB-AD66-42ECE404DF4E}" dt="2018-07-16T12:13:24.948" v="22" actId="478"/>
          <ac:graphicFrameMkLst>
            <pc:docMk/>
            <pc:sldMk cId="184707451" sldId="256"/>
            <ac:graphicFrameMk id="19" creationId="{00000000-0000-0000-0000-000000000000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21" creationId="{F86B7ACB-F82D-4A4B-85D0-8355E6CA7401}"/>
          </ac:graphicFrameMkLst>
        </pc:graphicFrameChg>
        <pc:graphicFrameChg chg="del">
          <ac:chgData name="Frank Dill" userId="6cfef27d75912735" providerId="LiveId" clId="{97F81A62-2AE2-40AB-AD66-42ECE404DF4E}" dt="2018-07-16T12:13:24.948" v="22" actId="478"/>
          <ac:graphicFrameMkLst>
            <pc:docMk/>
            <pc:sldMk cId="184707451" sldId="256"/>
            <ac:graphicFrameMk id="27" creationId="{00000000-0000-0000-0000-000000000000}"/>
          </ac:graphicFrameMkLst>
        </pc:graphicFrameChg>
        <pc:graphicFrameChg chg="del">
          <ac:chgData name="Frank Dill" userId="6cfef27d75912735" providerId="LiveId" clId="{97F81A62-2AE2-40AB-AD66-42ECE404DF4E}" dt="2018-07-16T12:13:24.948" v="22" actId="478"/>
          <ac:graphicFrameMkLst>
            <pc:docMk/>
            <pc:sldMk cId="184707451" sldId="256"/>
            <ac:graphicFrameMk id="33" creationId="{00000000-0000-0000-0000-000000000000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36" creationId="{B82F179F-EA04-437C-A36A-E8BFF5A953E3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37" creationId="{19806103-D954-4212-A5B6-CA0B83E03A58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38" creationId="{40CBC04B-CBCC-452C-A255-BF63B383704D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40" creationId="{B1392B3B-EE71-4C1B-9CCC-120023803D19}"/>
          </ac:graphicFrameMkLst>
        </pc:graphicFrameChg>
        <pc:graphicFrameChg chg="del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44" creationId="{9C45A94F-8298-4D91-A1CF-C266521F3D63}"/>
          </ac:graphicFrameMkLst>
        </pc:graphicFrameChg>
        <pc:graphicFrameChg chg="del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45" creationId="{7BDB03C7-994C-44D5-ADD3-0C619E630A76}"/>
          </ac:graphicFrameMkLst>
        </pc:graphicFrameChg>
        <pc:graphicFrameChg chg="del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46" creationId="{FE383CE5-C57E-4DAD-9350-F7B61079584D}"/>
          </ac:graphicFrameMkLst>
        </pc:graphicFrameChg>
        <pc:graphicFrameChg chg="del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48" creationId="{B4EBF246-020D-4AB5-9944-A026D0913A6D}"/>
          </ac:graphicFrameMkLst>
        </pc:graphicFrameChg>
        <pc:graphicFrameChg chg="del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50" creationId="{45E6B472-76BE-4A2A-AE84-1EB504BC00F9}"/>
          </ac:graphicFrameMkLst>
        </pc:graphicFrameChg>
        <pc:graphicFrameChg chg="del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51" creationId="{F09C140F-3E45-40EC-8289-189D3402A2BF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55" creationId="{05C95089-502F-4DBF-BB25-C6DF48455619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56" creationId="{AB4C399B-2BCC-4FBA-9800-F0E4F4ED8999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57" creationId="{BB03AAAC-DFBF-4D40-9CD6-32676E6A1C8B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58" creationId="{41697727-0383-4551-9B04-C4423A04CA44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61" creationId="{BCBAF1AA-4899-49A0-8BF2-9143B29AA3C8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63" creationId="{F35345F1-A4ED-4442-A06E-82863D5B383C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64" creationId="{6E45FD98-AEAD-436C-8595-CE122D10F083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65" creationId="{72A5C249-F98F-4120-B482-98D9A044C1AC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66" creationId="{8EAEE466-ADE1-48E7-8664-F2AEA56E2345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67" creationId="{7CD94E73-A1C8-4D92-830D-65549CCBD76E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68" creationId="{DCDCAB69-4124-4CB5-B482-52479A30C83D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69" creationId="{0B135194-BF09-4131-82F9-880A051FA2CF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70" creationId="{8CA9B7D3-2B69-4644-AE11-61BD3A07572F}"/>
          </ac:graphicFrameMkLst>
        </pc:graphicFrameChg>
        <pc:graphicFrameChg chg="del">
          <ac:chgData name="Frank Dill" userId="6cfef27d75912735" providerId="LiveId" clId="{97F81A62-2AE2-40AB-AD66-42ECE404DF4E}" dt="2018-07-16T12:13:24.948" v="22" actId="478"/>
          <ac:graphicFrameMkLst>
            <pc:docMk/>
            <pc:sldMk cId="184707451" sldId="256"/>
            <ac:graphicFrameMk id="74" creationId="{00000000-0000-0000-0000-000000000000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77" creationId="{104AD0DE-E415-4846-87A8-D0192FC07CCA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81" creationId="{FB11735A-7C2C-4698-B1D4-CC81B5CB2AF4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82" creationId="{418F2BA4-4EB0-4F6C-A5FD-F37A293B5DAA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85" creationId="{2E8199C2-CCE4-415B-A39C-54CCB8F19530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93" creationId="{9A949764-B816-4074-A129-9E20B92F06BD}"/>
          </ac:graphicFrameMkLst>
        </pc:graphicFrameChg>
        <pc:graphicFrameChg chg="del">
          <ac:chgData name="Frank Dill" userId="6cfef27d75912735" providerId="LiveId" clId="{97F81A62-2AE2-40AB-AD66-42ECE404DF4E}" dt="2018-07-16T12:13:24.948" v="22" actId="478"/>
          <ac:graphicFrameMkLst>
            <pc:docMk/>
            <pc:sldMk cId="184707451" sldId="256"/>
            <ac:graphicFrameMk id="96" creationId="{00000000-0000-0000-0000-000000000000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97" creationId="{24775984-B703-4F43-80FC-1B280950A12E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98" creationId="{77E19108-0AFE-4790-93E1-13A485731884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99" creationId="{0038D468-CD34-4DFC-9F96-EB8369F1E3BA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100" creationId="{512E7ADE-DC22-437D-99A9-E59776F1BFD9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101" creationId="{D29DF833-85D1-4E34-A3EA-8DAE3A7755AB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102" creationId="{286E6DED-E34E-46EE-A2B5-490E1CE5AC48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103" creationId="{7B8B9914-A7D2-490E-923A-047C92B27781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109" creationId="{BBF3A5EC-9F70-4DB9-A61B-905F81F86E68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110" creationId="{DA062440-4895-4EB8-85BD-845FA8C3AC3A}"/>
          </ac:graphicFrameMkLst>
        </pc:graphicFrameChg>
        <pc:graphicFrameChg chg="add del mod">
          <ac:chgData name="Frank Dill" userId="6cfef27d75912735" providerId="LiveId" clId="{97F81A62-2AE2-40AB-AD66-42ECE404DF4E}" dt="2018-07-16T12:13:48.721" v="25"/>
          <ac:graphicFrameMkLst>
            <pc:docMk/>
            <pc:sldMk cId="184707451" sldId="256"/>
            <ac:graphicFrameMk id="111" creationId="{7EDD7032-9B3A-4731-B43C-92BC44EDAB61}"/>
          </ac:graphicFrameMkLst>
        </pc:graphicFrame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7" creationId="{00000000-0000-0000-0000-000000000000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9" creationId="{00000000-0000-0000-0000-000000000000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10" creationId="{00000000-0000-0000-0000-000000000000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11" creationId="{00000000-0000-0000-0000-000000000000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16" creationId="{00000000-0000-0000-0000-000000000000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23" creationId="{00000000-0000-0000-0000-000000000000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24" creationId="{00000000-0000-0000-0000-000000000000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25" creationId="{00000000-0000-0000-0000-000000000000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35" creationId="{00000000-0000-0000-0000-000000000000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52" creationId="{00000000-0000-0000-0000-000000000000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53" creationId="{00000000-0000-0000-0000-000000000000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54" creationId="{00000000-0000-0000-0000-000000000000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59" creationId="{00000000-0000-0000-0000-000000000000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62" creationId="{00000000-0000-0000-0000-000000000000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78" creationId="{00000000-0000-0000-0000-000000000000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80" creationId="{00000000-0000-0000-0000-000000000000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86" creationId="{49EE441A-9E61-49E2-A7B8-3BF2AA2457FA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87" creationId="{186E584B-F4C5-4C63-9DF6-D9BBA13E50B8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88" creationId="{00000000-0000-0000-0000-000000000000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91" creationId="{83D1E78C-9D39-4374-B738-CAD19B51D9D9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92" creationId="{52CE6EBA-510D-4B5E-8A34-634BC38CDDAD}"/>
          </ac:picMkLst>
        </pc:picChg>
        <pc:picChg chg="add del mod">
          <ac:chgData name="Frank Dill" userId="6cfef27d75912735" providerId="LiveId" clId="{97F81A62-2AE2-40AB-AD66-42ECE404DF4E}" dt="2018-07-16T12:15:19.963" v="30" actId="478"/>
          <ac:picMkLst>
            <pc:docMk/>
            <pc:sldMk cId="184707451" sldId="256"/>
            <ac:picMk id="119" creationId="{C8E3CE5B-8255-4A2C-90FB-B2FDFC475F7F}"/>
          </ac:picMkLst>
        </pc:picChg>
        <pc:picChg chg="add del mod">
          <ac:chgData name="Frank Dill" userId="6cfef27d75912735" providerId="LiveId" clId="{97F81A62-2AE2-40AB-AD66-42ECE404DF4E}" dt="2018-07-16T12:15:19.963" v="30" actId="478"/>
          <ac:picMkLst>
            <pc:docMk/>
            <pc:sldMk cId="184707451" sldId="256"/>
            <ac:picMk id="148" creationId="{5BC4F29D-6B9A-4AC3-8217-1BC76542268D}"/>
          </ac:picMkLst>
        </pc:picChg>
        <pc:picChg chg="add del mod">
          <ac:chgData name="Frank Dill" userId="6cfef27d75912735" providerId="LiveId" clId="{97F81A62-2AE2-40AB-AD66-42ECE404DF4E}" dt="2018-07-16T12:15:19.963" v="30" actId="478"/>
          <ac:picMkLst>
            <pc:docMk/>
            <pc:sldMk cId="184707451" sldId="256"/>
            <ac:picMk id="150" creationId="{D5B5077F-2AA2-4068-A370-C78126B9BD0C}"/>
          </ac:picMkLst>
        </pc:picChg>
        <pc:picChg chg="add del mod">
          <ac:chgData name="Frank Dill" userId="6cfef27d75912735" providerId="LiveId" clId="{97F81A62-2AE2-40AB-AD66-42ECE404DF4E}" dt="2018-07-16T12:15:19.963" v="30" actId="478"/>
          <ac:picMkLst>
            <pc:docMk/>
            <pc:sldMk cId="184707451" sldId="256"/>
            <ac:picMk id="154" creationId="{833B23E1-EAB0-48EC-8B8E-9E7A746A7E97}"/>
          </ac:picMkLst>
        </pc:picChg>
        <pc:picChg chg="add del mod">
          <ac:chgData name="Frank Dill" userId="6cfef27d75912735" providerId="LiveId" clId="{97F81A62-2AE2-40AB-AD66-42ECE404DF4E}" dt="2018-07-16T12:15:19.963" v="30" actId="478"/>
          <ac:picMkLst>
            <pc:docMk/>
            <pc:sldMk cId="184707451" sldId="256"/>
            <ac:picMk id="159" creationId="{42B8C20F-26DB-4AB0-B7BE-22870BFF4376}"/>
          </ac:picMkLst>
        </pc:picChg>
        <pc:picChg chg="add mod ord">
          <ac:chgData name="Frank Dill" userId="6cfef27d75912735" providerId="LiveId" clId="{97F81A62-2AE2-40AB-AD66-42ECE404DF4E}" dt="2018-07-16T12:24:39.097" v="144" actId="167"/>
          <ac:picMkLst>
            <pc:docMk/>
            <pc:sldMk cId="184707451" sldId="256"/>
            <ac:picMk id="173" creationId="{AE6226B7-36FA-45AE-91C3-A500BA2BFBBB}"/>
          </ac:picMkLst>
        </pc:picChg>
        <pc:picChg chg="add mod topLvl">
          <ac:chgData name="Frank Dill" userId="6cfef27d75912735" providerId="LiveId" clId="{97F81A62-2AE2-40AB-AD66-42ECE404DF4E}" dt="2018-07-16T12:55:41.958" v="456" actId="338"/>
          <ac:picMkLst>
            <pc:docMk/>
            <pc:sldMk cId="184707451" sldId="256"/>
            <ac:picMk id="202" creationId="{5633615C-43BD-4E33-8B88-A37757B4A41D}"/>
          </ac:picMkLst>
        </pc:picChg>
        <pc:picChg chg="add mod">
          <ac:chgData name="Frank Dill" userId="6cfef27d75912735" providerId="LiveId" clId="{97F81A62-2AE2-40AB-AD66-42ECE404DF4E}" dt="2018-07-16T12:17:21.824" v="62" actId="164"/>
          <ac:picMkLst>
            <pc:docMk/>
            <pc:sldMk cId="184707451" sldId="256"/>
            <ac:picMk id="204" creationId="{D1C1C05E-E583-4DFB-9A21-BD9312933AEC}"/>
          </ac:picMkLst>
        </pc:picChg>
        <pc:picChg chg="add mod">
          <ac:chgData name="Frank Dill" userId="6cfef27d75912735" providerId="LiveId" clId="{97F81A62-2AE2-40AB-AD66-42ECE404DF4E}" dt="2018-07-16T12:16:43.006" v="51" actId="164"/>
          <ac:picMkLst>
            <pc:docMk/>
            <pc:sldMk cId="184707451" sldId="256"/>
            <ac:picMk id="208" creationId="{7E383AED-E35F-4375-8AA2-EB71BE127F96}"/>
          </ac:picMkLst>
        </pc:picChg>
        <pc:picChg chg="add mod">
          <ac:chgData name="Frank Dill" userId="6cfef27d75912735" providerId="LiveId" clId="{97F81A62-2AE2-40AB-AD66-42ECE404DF4E}" dt="2018-07-16T12:16:23.302" v="47" actId="164"/>
          <ac:picMkLst>
            <pc:docMk/>
            <pc:sldMk cId="184707451" sldId="256"/>
            <ac:picMk id="213" creationId="{984A7C91-6B25-4ECE-9FCE-DA5C269B93D5}"/>
          </ac:picMkLst>
        </pc:picChg>
        <pc:picChg chg="mod ord">
          <ac:chgData name="Frank Dill" userId="6cfef27d75912735" providerId="LiveId" clId="{97F81A62-2AE2-40AB-AD66-42ECE404DF4E}" dt="2018-07-16T12:32:07.623" v="210" actId="167"/>
          <ac:picMkLst>
            <pc:docMk/>
            <pc:sldMk cId="184707451" sldId="256"/>
            <ac:picMk id="217" creationId="{36E09608-C670-44C0-AF37-BB050340E1A7}"/>
          </ac:picMkLst>
        </pc:picChg>
        <pc:picChg chg="del">
          <ac:chgData name="Frank Dill" userId="6cfef27d75912735" providerId="LiveId" clId="{97F81A62-2AE2-40AB-AD66-42ECE404DF4E}" dt="2018-07-16T12:13:26.916" v="23" actId="478"/>
          <ac:picMkLst>
            <pc:docMk/>
            <pc:sldMk cId="184707451" sldId="256"/>
            <ac:picMk id="1028" creationId="{00000000-0000-0000-0000-000000000000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1030" creationId="{00000000-0000-0000-0000-000000000000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1032" creationId="{00000000-0000-0000-0000-000000000000}"/>
          </ac:picMkLst>
        </pc:picChg>
        <pc:picChg chg="del">
          <ac:chgData name="Frank Dill" userId="6cfef27d75912735" providerId="LiveId" clId="{97F81A62-2AE2-40AB-AD66-42ECE404DF4E}" dt="2018-07-16T12:13:24.948" v="22" actId="478"/>
          <ac:picMkLst>
            <pc:docMk/>
            <pc:sldMk cId="184707451" sldId="256"/>
            <ac:picMk id="1036" creationId="{00000000-0000-0000-0000-000000000000}"/>
          </ac:picMkLst>
        </pc:picChg>
        <pc:cxnChg chg="add del mod">
          <ac:chgData name="Frank Dill" userId="6cfef27d75912735" providerId="LiveId" clId="{97F81A62-2AE2-40AB-AD66-42ECE404DF4E}" dt="2018-07-16T12:15:19.963" v="30" actId="478"/>
          <ac:cxnSpMkLst>
            <pc:docMk/>
            <pc:sldMk cId="184707451" sldId="256"/>
            <ac:cxnSpMk id="123" creationId="{43280819-89E2-49C6-862E-CB925D078FF9}"/>
          </ac:cxnSpMkLst>
        </pc:cxnChg>
        <pc:cxnChg chg="add del mod">
          <ac:chgData name="Frank Dill" userId="6cfef27d75912735" providerId="LiveId" clId="{97F81A62-2AE2-40AB-AD66-42ECE404DF4E}" dt="2018-07-16T12:15:19.963" v="30" actId="478"/>
          <ac:cxnSpMkLst>
            <pc:docMk/>
            <pc:sldMk cId="184707451" sldId="256"/>
            <ac:cxnSpMk id="126" creationId="{6D82E09B-269A-47FD-A825-FB8748856278}"/>
          </ac:cxnSpMkLst>
        </pc:cxnChg>
        <pc:cxnChg chg="add del mod">
          <ac:chgData name="Frank Dill" userId="6cfef27d75912735" providerId="LiveId" clId="{97F81A62-2AE2-40AB-AD66-42ECE404DF4E}" dt="2018-07-16T12:15:19.963" v="30" actId="478"/>
          <ac:cxnSpMkLst>
            <pc:docMk/>
            <pc:sldMk cId="184707451" sldId="256"/>
            <ac:cxnSpMk id="127" creationId="{5FEAF492-0DBD-42B0-8E79-16620AE67940}"/>
          </ac:cxnSpMkLst>
        </pc:cxnChg>
        <pc:cxnChg chg="add del mod">
          <ac:chgData name="Frank Dill" userId="6cfef27d75912735" providerId="LiveId" clId="{97F81A62-2AE2-40AB-AD66-42ECE404DF4E}" dt="2018-07-16T12:15:19.963" v="30" actId="478"/>
          <ac:cxnSpMkLst>
            <pc:docMk/>
            <pc:sldMk cId="184707451" sldId="256"/>
            <ac:cxnSpMk id="136" creationId="{C02D2044-49C6-4F09-B4B1-3964815009DA}"/>
          </ac:cxnSpMkLst>
        </pc:cxnChg>
        <pc:cxnChg chg="add del mod">
          <ac:chgData name="Frank Dill" userId="6cfef27d75912735" providerId="LiveId" clId="{97F81A62-2AE2-40AB-AD66-42ECE404DF4E}" dt="2018-07-16T12:15:19.963" v="30" actId="478"/>
          <ac:cxnSpMkLst>
            <pc:docMk/>
            <pc:sldMk cId="184707451" sldId="256"/>
            <ac:cxnSpMk id="142" creationId="{6D8EA97F-A6EB-48A3-A09A-3234CF188CAD}"/>
          </ac:cxnSpMkLst>
        </pc:cxnChg>
        <pc:cxnChg chg="add del mod">
          <ac:chgData name="Frank Dill" userId="6cfef27d75912735" providerId="LiveId" clId="{97F81A62-2AE2-40AB-AD66-42ECE404DF4E}" dt="2018-07-16T12:15:19.963" v="30" actId="478"/>
          <ac:cxnSpMkLst>
            <pc:docMk/>
            <pc:sldMk cId="184707451" sldId="256"/>
            <ac:cxnSpMk id="144" creationId="{1E888705-70C8-4189-B376-F4A8B98239B1}"/>
          </ac:cxnSpMkLst>
        </pc:cxnChg>
        <pc:cxnChg chg="add del mod">
          <ac:chgData name="Frank Dill" userId="6cfef27d75912735" providerId="LiveId" clId="{97F81A62-2AE2-40AB-AD66-42ECE404DF4E}" dt="2018-07-16T12:15:19.963" v="30" actId="478"/>
          <ac:cxnSpMkLst>
            <pc:docMk/>
            <pc:sldMk cId="184707451" sldId="256"/>
            <ac:cxnSpMk id="147" creationId="{6AF67CB0-401C-4179-A2C4-386BA5153DC0}"/>
          </ac:cxnSpMkLst>
        </pc:cxnChg>
        <pc:cxnChg chg="add del mod">
          <ac:chgData name="Frank Dill" userId="6cfef27d75912735" providerId="LiveId" clId="{97F81A62-2AE2-40AB-AD66-42ECE404DF4E}" dt="2018-07-16T12:22:17.474" v="116" actId="478"/>
          <ac:cxnSpMkLst>
            <pc:docMk/>
            <pc:sldMk cId="184707451" sldId="256"/>
            <ac:cxnSpMk id="177" creationId="{84834774-310E-4C70-89EE-B7F7F327DC56}"/>
          </ac:cxnSpMkLst>
        </pc:cxnChg>
        <pc:cxnChg chg="add del mod">
          <ac:chgData name="Frank Dill" userId="6cfef27d75912735" providerId="LiveId" clId="{97F81A62-2AE2-40AB-AD66-42ECE404DF4E}" dt="2018-07-16T12:23:58.833" v="137" actId="478"/>
          <ac:cxnSpMkLst>
            <pc:docMk/>
            <pc:sldMk cId="184707451" sldId="256"/>
            <ac:cxnSpMk id="180" creationId="{ED0CA45D-0E0D-44FD-AB71-AC5780F84B13}"/>
          </ac:cxnSpMkLst>
        </pc:cxnChg>
        <pc:cxnChg chg="add del mod">
          <ac:chgData name="Frank Dill" userId="6cfef27d75912735" providerId="LiveId" clId="{97F81A62-2AE2-40AB-AD66-42ECE404DF4E}" dt="2018-07-16T12:27:33.601" v="164" actId="478"/>
          <ac:cxnSpMkLst>
            <pc:docMk/>
            <pc:sldMk cId="184707451" sldId="256"/>
            <ac:cxnSpMk id="181" creationId="{AEE23ACC-83F0-4F80-8D68-79760074326E}"/>
          </ac:cxnSpMkLst>
        </pc:cxnChg>
        <pc:cxnChg chg="add mod topLvl">
          <ac:chgData name="Frank Dill" userId="6cfef27d75912735" providerId="LiveId" clId="{97F81A62-2AE2-40AB-AD66-42ECE404DF4E}" dt="2018-07-16T12:54:04.271" v="445" actId="338"/>
          <ac:cxnSpMkLst>
            <pc:docMk/>
            <pc:sldMk cId="184707451" sldId="256"/>
            <ac:cxnSpMk id="190" creationId="{265D42F3-C081-446E-B00E-805A6184C1A6}"/>
          </ac:cxnSpMkLst>
        </pc:cxnChg>
        <pc:cxnChg chg="add mod topLvl">
          <ac:chgData name="Frank Dill" userId="6cfef27d75912735" providerId="LiveId" clId="{97F81A62-2AE2-40AB-AD66-42ECE404DF4E}" dt="2018-07-16T12:46:57.465" v="417" actId="165"/>
          <ac:cxnSpMkLst>
            <pc:docMk/>
            <pc:sldMk cId="184707451" sldId="256"/>
            <ac:cxnSpMk id="196" creationId="{7EEB0E9A-A162-4848-9192-9DF654047835}"/>
          </ac:cxnSpMkLst>
        </pc:cxnChg>
        <pc:cxnChg chg="add del mod">
          <ac:chgData name="Frank Dill" userId="6cfef27d75912735" providerId="LiveId" clId="{97F81A62-2AE2-40AB-AD66-42ECE404DF4E}" dt="2018-07-16T12:54:55.642" v="447" actId="478"/>
          <ac:cxnSpMkLst>
            <pc:docMk/>
            <pc:sldMk cId="184707451" sldId="256"/>
            <ac:cxnSpMk id="198" creationId="{8A8D342C-4A1C-4690-A630-2EE480ECB1A3}"/>
          </ac:cxnSpMkLst>
        </pc:cxnChg>
        <pc:cxnChg chg="add mod">
          <ac:chgData name="Frank Dill" userId="6cfef27d75912735" providerId="LiveId" clId="{97F81A62-2AE2-40AB-AD66-42ECE404DF4E}" dt="2018-07-16T12:55:05.951" v="451" actId="1076"/>
          <ac:cxnSpMkLst>
            <pc:docMk/>
            <pc:sldMk cId="184707451" sldId="256"/>
            <ac:cxnSpMk id="201" creationId="{5EB1791D-185D-486D-9B34-5B24839E8E83}"/>
          </ac:cxnSpMkLst>
        </pc:cxnChg>
        <pc:cxnChg chg="add mod">
          <ac:chgData name="Frank Dill" userId="6cfef27d75912735" providerId="LiveId" clId="{97F81A62-2AE2-40AB-AD66-42ECE404DF4E}" dt="2018-07-16T12:42:06.186" v="348" actId="1037"/>
          <ac:cxnSpMkLst>
            <pc:docMk/>
            <pc:sldMk cId="184707451" sldId="256"/>
            <ac:cxnSpMk id="249" creationId="{059824D9-1BB0-46E1-838D-5973917C1EC2}"/>
          </ac:cxnSpMkLst>
        </pc:cxnChg>
        <pc:cxnChg chg="add mod">
          <ac:chgData name="Frank Dill" userId="6cfef27d75912735" providerId="LiveId" clId="{97F81A62-2AE2-40AB-AD66-42ECE404DF4E}" dt="2018-07-16T12:41:29.211" v="343" actId="14100"/>
          <ac:cxnSpMkLst>
            <pc:docMk/>
            <pc:sldMk cId="184707451" sldId="256"/>
            <ac:cxnSpMk id="252" creationId="{10D228D2-0E50-41A7-9616-4B4878845661}"/>
          </ac:cxnSpMkLst>
        </pc:cxnChg>
        <pc:cxnChg chg="add mod">
          <ac:chgData name="Frank Dill" userId="6cfef27d75912735" providerId="LiveId" clId="{97F81A62-2AE2-40AB-AD66-42ECE404DF4E}" dt="2018-07-16T12:54:59.992" v="449" actId="1076"/>
          <ac:cxnSpMkLst>
            <pc:docMk/>
            <pc:sldMk cId="184707451" sldId="256"/>
            <ac:cxnSpMk id="265" creationId="{2CD6ED85-D8AB-4791-9110-44706D50D784}"/>
          </ac:cxnSpMkLst>
        </pc:cxnChg>
        <pc:cxnChg chg="add mod">
          <ac:chgData name="Frank Dill" userId="6cfef27d75912735" providerId="LiveId" clId="{97F81A62-2AE2-40AB-AD66-42ECE404DF4E}" dt="2018-07-16T12:59:59.087" v="570" actId="692"/>
          <ac:cxnSpMkLst>
            <pc:docMk/>
            <pc:sldMk cId="184707451" sldId="256"/>
            <ac:cxnSpMk id="272" creationId="{A9279E9D-1610-4AC6-B70B-7AB2EF09E933}"/>
          </ac:cxnSpMkLst>
        </pc:cxnChg>
        <pc:cxnChg chg="add mod">
          <ac:chgData name="Frank Dill" userId="6cfef27d75912735" providerId="LiveId" clId="{97F81A62-2AE2-40AB-AD66-42ECE404DF4E}" dt="2018-07-16T13:00:20.614" v="574" actId="14100"/>
          <ac:cxnSpMkLst>
            <pc:docMk/>
            <pc:sldMk cId="184707451" sldId="256"/>
            <ac:cxnSpMk id="274" creationId="{900F6590-7465-45BD-9FD8-53229B8050D4}"/>
          </ac:cxnSpMkLst>
        </pc:cxnChg>
        <pc:cxnChg chg="add mod">
          <ac:chgData name="Frank Dill" userId="6cfef27d75912735" providerId="LiveId" clId="{97F81A62-2AE2-40AB-AD66-42ECE404DF4E}" dt="2018-07-16T13:00:30.415" v="577" actId="14100"/>
          <ac:cxnSpMkLst>
            <pc:docMk/>
            <pc:sldMk cId="184707451" sldId="256"/>
            <ac:cxnSpMk id="278" creationId="{BAA617FE-1C75-4BF5-8B23-72EC15018670}"/>
          </ac:cxnSpMkLst>
        </pc:cxnChg>
      </pc:sldChg>
    </pc:docChg>
  </pc:docChgLst>
  <pc:docChgLst>
    <pc:chgData name="Frank Dill" userId="6cfef27d75912735" providerId="LiveId" clId="{54C39E0E-4163-4A73-B71A-84971B721409}"/>
    <pc:docChg chg="modSld">
      <pc:chgData name="Frank Dill" userId="6cfef27d75912735" providerId="LiveId" clId="{54C39E0E-4163-4A73-B71A-84971B721409}" dt="2018-08-05T10:46:38.003" v="13" actId="14100"/>
      <pc:docMkLst>
        <pc:docMk/>
      </pc:docMkLst>
      <pc:sldChg chg="modSp">
        <pc:chgData name="Frank Dill" userId="6cfef27d75912735" providerId="LiveId" clId="{54C39E0E-4163-4A73-B71A-84971B721409}" dt="2018-08-05T10:46:38.003" v="13" actId="14100"/>
        <pc:sldMkLst>
          <pc:docMk/>
          <pc:sldMk cId="184707451" sldId="256"/>
        </pc:sldMkLst>
        <pc:grpChg chg="mod">
          <ac:chgData name="Frank Dill" userId="6cfef27d75912735" providerId="LiveId" clId="{54C39E0E-4163-4A73-B71A-84971B721409}" dt="2018-08-05T10:46:38.003" v="13" actId="14100"/>
          <ac:grpSpMkLst>
            <pc:docMk/>
            <pc:sldMk cId="184707451" sldId="256"/>
            <ac:grpSpMk id="233" creationId="{D6A9DCFA-DE98-4C5E-A406-30BD5838A702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AC04-75A0-4754-BCA0-748296973C9C}" type="datetimeFigureOut">
              <a:rPr lang="de-DE" smtClean="0"/>
              <a:t>05.08.2018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574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AC04-75A0-4754-BCA0-748296973C9C}" type="datetimeFigureOut">
              <a:rPr lang="de-DE" smtClean="0"/>
              <a:t>05.08.2018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8181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AC04-75A0-4754-BCA0-748296973C9C}" type="datetimeFigureOut">
              <a:rPr lang="de-DE" smtClean="0"/>
              <a:t>05.08.2018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495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AC04-75A0-4754-BCA0-748296973C9C}" type="datetimeFigureOut">
              <a:rPr lang="de-DE" smtClean="0"/>
              <a:t>05.08.2018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2209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AC04-75A0-4754-BCA0-748296973C9C}" type="datetimeFigureOut">
              <a:rPr lang="de-DE" smtClean="0"/>
              <a:t>05.08.2018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53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AC04-75A0-4754-BCA0-748296973C9C}" type="datetimeFigureOut">
              <a:rPr lang="de-DE" smtClean="0"/>
              <a:t>05.08.2018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397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AC04-75A0-4754-BCA0-748296973C9C}" type="datetimeFigureOut">
              <a:rPr lang="de-DE" smtClean="0"/>
              <a:t>05.08.2018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3105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AC04-75A0-4754-BCA0-748296973C9C}" type="datetimeFigureOut">
              <a:rPr lang="de-DE" smtClean="0"/>
              <a:t>05.08.2018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7921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AC04-75A0-4754-BCA0-748296973C9C}" type="datetimeFigureOut">
              <a:rPr lang="de-DE" smtClean="0"/>
              <a:t>05.08.2018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8430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AC04-75A0-4754-BCA0-748296973C9C}" type="datetimeFigureOut">
              <a:rPr lang="de-DE" smtClean="0"/>
              <a:t>05.08.2018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23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AC04-75A0-4754-BCA0-748296973C9C}" type="datetimeFigureOut">
              <a:rPr lang="de-DE" smtClean="0"/>
              <a:t>05.08.2018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0138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7AC04-75A0-4754-BCA0-748296973C9C}" type="datetimeFigureOut">
              <a:rPr lang="de-DE" smtClean="0"/>
              <a:t>05.08.2018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6C8FD-9B5E-4941-A697-2A3F2C9F987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887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rafik 2">
            <a:extLst>
              <a:ext uri="{FF2B5EF4-FFF2-40B4-BE49-F238E27FC236}">
                <a16:creationId xmlns:a16="http://schemas.microsoft.com/office/drawing/2014/main" id="{AE6226B7-36FA-45AE-91C3-A500BA2BFBBB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5442" y="1337358"/>
            <a:ext cx="4604897" cy="335915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114913" y="42628"/>
            <a:ext cx="5581319" cy="704043"/>
          </a:xfrm>
        </p:spPr>
        <p:txBody>
          <a:bodyPr>
            <a:noAutofit/>
          </a:bodyPr>
          <a:lstStyle/>
          <a:p>
            <a:r>
              <a:rPr lang="de-DE" sz="3600" b="1" u="sng" dirty="0"/>
              <a:t>Quadratische Funktionen </a:t>
            </a:r>
            <a:endParaRPr lang="de-DE" sz="36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617331" y="373276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3371741" y="498377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20" name="Rectangle 30"/>
          <p:cNvSpPr>
            <a:spLocks noChangeArrowheads="1"/>
          </p:cNvSpPr>
          <p:nvPr/>
        </p:nvSpPr>
        <p:spPr bwMode="auto">
          <a:xfrm>
            <a:off x="1647732" y="127582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26" name="Rectangle 47"/>
          <p:cNvSpPr>
            <a:spLocks noChangeArrowheads="1"/>
          </p:cNvSpPr>
          <p:nvPr/>
        </p:nvSpPr>
        <p:spPr bwMode="auto">
          <a:xfrm>
            <a:off x="9621529" y="583877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32" name="Rectangle 49"/>
          <p:cNvSpPr>
            <a:spLocks noChangeArrowheads="1"/>
          </p:cNvSpPr>
          <p:nvPr/>
        </p:nvSpPr>
        <p:spPr bwMode="auto">
          <a:xfrm>
            <a:off x="9386032" y="648326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41" name="Rechteck 40"/>
          <p:cNvSpPr/>
          <p:nvPr/>
        </p:nvSpPr>
        <p:spPr>
          <a:xfrm>
            <a:off x="19659344" y="12359497"/>
            <a:ext cx="195604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200" b="1" dirty="0"/>
              <a:t>Orthogonale Geraden</a:t>
            </a:r>
          </a:p>
        </p:txBody>
      </p:sp>
      <p:grpSp>
        <p:nvGrpSpPr>
          <p:cNvPr id="174" name="Gruppieren 5">
            <a:extLst>
              <a:ext uri="{FF2B5EF4-FFF2-40B4-BE49-F238E27FC236}">
                <a16:creationId xmlns:a16="http://schemas.microsoft.com/office/drawing/2014/main" id="{5CDF0D8F-B9A5-47B8-B6D9-638F7E025191}"/>
              </a:ext>
            </a:extLst>
          </p:cNvPr>
          <p:cNvGrpSpPr>
            <a:grpSpLocks/>
          </p:cNvGrpSpPr>
          <p:nvPr/>
        </p:nvGrpSpPr>
        <p:grpSpPr bwMode="auto">
          <a:xfrm>
            <a:off x="5242269" y="672850"/>
            <a:ext cx="2831306" cy="539750"/>
            <a:chOff x="3683000" y="4178300"/>
            <a:chExt cx="2831306" cy="539751"/>
          </a:xfrm>
        </p:grpSpPr>
        <p:sp>
          <p:nvSpPr>
            <p:cNvPr id="175" name="Freihandform: Form 174">
              <a:extLst>
                <a:ext uri="{FF2B5EF4-FFF2-40B4-BE49-F238E27FC236}">
                  <a16:creationId xmlns:a16="http://schemas.microsoft.com/office/drawing/2014/main" id="{FBCCEB97-FE07-41D3-8F34-34AE631494E8}"/>
                </a:ext>
              </a:extLst>
            </p:cNvPr>
            <p:cNvSpPr/>
            <p:nvPr/>
          </p:nvSpPr>
          <p:spPr>
            <a:xfrm>
              <a:off x="3683000" y="4178300"/>
              <a:ext cx="2457450" cy="539751"/>
            </a:xfrm>
            <a:custGeom>
              <a:avLst/>
              <a:gdLst/>
              <a:ahLst/>
              <a:cxnLst/>
              <a:rect l="0" t="0" r="0" b="0"/>
              <a:pathLst>
                <a:path w="2457451" h="539751">
                  <a:moveTo>
                    <a:pt x="409575" y="0"/>
                  </a:moveTo>
                  <a:lnTo>
                    <a:pt x="2088642" y="0"/>
                  </a:lnTo>
                  <a:lnTo>
                    <a:pt x="2129790" y="1778"/>
                  </a:lnTo>
                  <a:lnTo>
                    <a:pt x="2203323" y="6223"/>
                  </a:lnTo>
                  <a:lnTo>
                    <a:pt x="2273046" y="15367"/>
                  </a:lnTo>
                  <a:lnTo>
                    <a:pt x="2305812" y="19812"/>
                  </a:lnTo>
                  <a:lnTo>
                    <a:pt x="2363343" y="32385"/>
                  </a:lnTo>
                  <a:lnTo>
                    <a:pt x="2404110" y="46736"/>
                  </a:lnTo>
                  <a:lnTo>
                    <a:pt x="2424684" y="54864"/>
                  </a:lnTo>
                  <a:lnTo>
                    <a:pt x="2445258" y="70993"/>
                  </a:lnTo>
                  <a:lnTo>
                    <a:pt x="2453259" y="80137"/>
                  </a:lnTo>
                  <a:lnTo>
                    <a:pt x="2453259" y="84582"/>
                  </a:lnTo>
                  <a:lnTo>
                    <a:pt x="2457450" y="89916"/>
                  </a:lnTo>
                  <a:lnTo>
                    <a:pt x="2457450" y="449834"/>
                  </a:lnTo>
                  <a:lnTo>
                    <a:pt x="2453259" y="454279"/>
                  </a:lnTo>
                  <a:lnTo>
                    <a:pt x="2453259" y="458851"/>
                  </a:lnTo>
                  <a:lnTo>
                    <a:pt x="2445258" y="467741"/>
                  </a:lnTo>
                  <a:lnTo>
                    <a:pt x="2424684" y="483997"/>
                  </a:lnTo>
                  <a:lnTo>
                    <a:pt x="2383917" y="499237"/>
                  </a:lnTo>
                  <a:lnTo>
                    <a:pt x="2363343" y="506476"/>
                  </a:lnTo>
                  <a:lnTo>
                    <a:pt x="2305812" y="519049"/>
                  </a:lnTo>
                  <a:lnTo>
                    <a:pt x="2240280" y="528066"/>
                  </a:lnTo>
                  <a:lnTo>
                    <a:pt x="2203323" y="532511"/>
                  </a:lnTo>
                  <a:lnTo>
                    <a:pt x="2129790" y="537083"/>
                  </a:lnTo>
                  <a:lnTo>
                    <a:pt x="2088642" y="538861"/>
                  </a:lnTo>
                  <a:lnTo>
                    <a:pt x="2068449" y="538861"/>
                  </a:lnTo>
                  <a:lnTo>
                    <a:pt x="2047875" y="539750"/>
                  </a:lnTo>
                  <a:lnTo>
                    <a:pt x="409575" y="539750"/>
                  </a:lnTo>
                  <a:lnTo>
                    <a:pt x="384810" y="538861"/>
                  </a:lnTo>
                  <a:lnTo>
                    <a:pt x="364617" y="538861"/>
                  </a:lnTo>
                  <a:lnTo>
                    <a:pt x="323469" y="537083"/>
                  </a:lnTo>
                  <a:lnTo>
                    <a:pt x="249936" y="532511"/>
                  </a:lnTo>
                  <a:lnTo>
                    <a:pt x="180213" y="523494"/>
                  </a:lnTo>
                  <a:lnTo>
                    <a:pt x="147447" y="519049"/>
                  </a:lnTo>
                  <a:lnTo>
                    <a:pt x="90297" y="506476"/>
                  </a:lnTo>
                  <a:lnTo>
                    <a:pt x="49149" y="491998"/>
                  </a:lnTo>
                  <a:lnTo>
                    <a:pt x="28575" y="483997"/>
                  </a:lnTo>
                  <a:lnTo>
                    <a:pt x="8382" y="467741"/>
                  </a:lnTo>
                  <a:lnTo>
                    <a:pt x="0" y="458851"/>
                  </a:lnTo>
                  <a:lnTo>
                    <a:pt x="0" y="80137"/>
                  </a:lnTo>
                  <a:lnTo>
                    <a:pt x="8382" y="70993"/>
                  </a:lnTo>
                  <a:lnTo>
                    <a:pt x="28575" y="54864"/>
                  </a:lnTo>
                  <a:lnTo>
                    <a:pt x="69723" y="39624"/>
                  </a:lnTo>
                  <a:lnTo>
                    <a:pt x="90297" y="32385"/>
                  </a:lnTo>
                  <a:lnTo>
                    <a:pt x="147447" y="19812"/>
                  </a:lnTo>
                  <a:lnTo>
                    <a:pt x="212979" y="10795"/>
                  </a:lnTo>
                  <a:lnTo>
                    <a:pt x="249936" y="6223"/>
                  </a:lnTo>
                  <a:lnTo>
                    <a:pt x="323469" y="1778"/>
                  </a:lnTo>
                  <a:lnTo>
                    <a:pt x="364617" y="0"/>
                  </a:lnTo>
                  <a:close/>
                </a:path>
              </a:pathLst>
            </a:custGeom>
            <a:solidFill>
              <a:srgbClr val="FFFF00"/>
            </a:solidFill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176" name="Textfeld 4">
              <a:extLst>
                <a:ext uri="{FF2B5EF4-FFF2-40B4-BE49-F238E27FC236}">
                  <a16:creationId xmlns:a16="http://schemas.microsoft.com/office/drawing/2014/main" id="{37752E9C-4ABD-421C-AA69-9A4851C331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8906" y="4279842"/>
              <a:ext cx="256540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de-DE" altLang="de-DE" sz="1600" b="1" dirty="0">
                  <a:solidFill>
                    <a:srgbClr val="000000"/>
                  </a:solidFill>
                  <a:latin typeface="Arial - 22"/>
                </a:rPr>
                <a:t>f(x) = 1x</a:t>
              </a:r>
              <a:r>
                <a:rPr lang="de-DE" altLang="de-DE" sz="1600" b="1" baseline="30000" dirty="0">
                  <a:solidFill>
                    <a:srgbClr val="000000"/>
                  </a:solidFill>
                  <a:latin typeface="Arial - 22"/>
                </a:rPr>
                <a:t>2</a:t>
              </a:r>
              <a:r>
                <a:rPr lang="de-DE" altLang="de-DE" sz="1600" b="1" dirty="0">
                  <a:solidFill>
                    <a:srgbClr val="000000"/>
                  </a:solidFill>
                  <a:latin typeface="Arial - 22"/>
                </a:rPr>
                <a:t> + 1x - 6</a:t>
              </a:r>
              <a:endParaRPr lang="de-DE" altLang="de-DE" sz="1600" b="1" baseline="70000" dirty="0">
                <a:solidFill>
                  <a:srgbClr val="000000"/>
                </a:solidFill>
                <a:latin typeface="Arial - 22"/>
              </a:endParaRPr>
            </a:p>
          </p:txBody>
        </p:sp>
      </p:grpSp>
      <p:sp>
        <p:nvSpPr>
          <p:cNvPr id="178" name="Ellipse 177">
            <a:extLst>
              <a:ext uri="{FF2B5EF4-FFF2-40B4-BE49-F238E27FC236}">
                <a16:creationId xmlns:a16="http://schemas.microsoft.com/office/drawing/2014/main" id="{DA87ED2F-FBAA-4043-8CA1-B6A65342E7EF}"/>
              </a:ext>
            </a:extLst>
          </p:cNvPr>
          <p:cNvSpPr/>
          <p:nvPr/>
        </p:nvSpPr>
        <p:spPr>
          <a:xfrm>
            <a:off x="7173178" y="2922721"/>
            <a:ext cx="242887" cy="242887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254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179" name="Ellipse 178">
            <a:extLst>
              <a:ext uri="{FF2B5EF4-FFF2-40B4-BE49-F238E27FC236}">
                <a16:creationId xmlns:a16="http://schemas.microsoft.com/office/drawing/2014/main" id="{0DB25B7B-78F2-4F2F-BFA4-A03D20EDE796}"/>
              </a:ext>
            </a:extLst>
          </p:cNvPr>
          <p:cNvSpPr/>
          <p:nvPr/>
        </p:nvSpPr>
        <p:spPr>
          <a:xfrm>
            <a:off x="4895016" y="2931776"/>
            <a:ext cx="242887" cy="242887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254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grpSp>
        <p:nvGrpSpPr>
          <p:cNvPr id="233" name="Gruppieren 232">
            <a:extLst>
              <a:ext uri="{FF2B5EF4-FFF2-40B4-BE49-F238E27FC236}">
                <a16:creationId xmlns:a16="http://schemas.microsoft.com/office/drawing/2014/main" id="{D6A9DCFA-DE98-4C5E-A406-30BD5838A702}"/>
              </a:ext>
            </a:extLst>
          </p:cNvPr>
          <p:cNvGrpSpPr/>
          <p:nvPr/>
        </p:nvGrpSpPr>
        <p:grpSpPr>
          <a:xfrm>
            <a:off x="158783" y="4889958"/>
            <a:ext cx="2692904" cy="1800000"/>
            <a:chOff x="158783" y="4889958"/>
            <a:chExt cx="2692904" cy="1800000"/>
          </a:xfrm>
        </p:grpSpPr>
        <p:sp>
          <p:nvSpPr>
            <p:cNvPr id="182" name="Ellipse 181">
              <a:extLst>
                <a:ext uri="{FF2B5EF4-FFF2-40B4-BE49-F238E27FC236}">
                  <a16:creationId xmlns:a16="http://schemas.microsoft.com/office/drawing/2014/main" id="{AEA8D146-F8A6-4D46-AAB8-D1CF2A4968CF}"/>
                </a:ext>
              </a:extLst>
            </p:cNvPr>
            <p:cNvSpPr/>
            <p:nvPr/>
          </p:nvSpPr>
          <p:spPr>
            <a:xfrm>
              <a:off x="1438549" y="4999583"/>
              <a:ext cx="194959" cy="206229"/>
            </a:xfrm>
            <a:prstGeom prst="ellipse">
              <a:avLst/>
            </a:prstGeom>
            <a:solidFill>
              <a:schemeClr val="accent1">
                <a:alpha val="1000"/>
              </a:schemeClr>
            </a:solidFill>
            <a:ln w="254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183" name="Textfeld 12">
              <a:extLst>
                <a:ext uri="{FF2B5EF4-FFF2-40B4-BE49-F238E27FC236}">
                  <a16:creationId xmlns:a16="http://schemas.microsoft.com/office/drawing/2014/main" id="{CF3D0594-E976-4CF4-8FC4-100EEC48D0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3195" y="4963189"/>
              <a:ext cx="1406767" cy="553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de-DE" altLang="de-DE" sz="1500" b="1" dirty="0">
                  <a:solidFill>
                    <a:srgbClr val="000000"/>
                  </a:solidFill>
                  <a:latin typeface="Arial - 20"/>
                </a:rPr>
                <a:t>Nullstellen </a:t>
              </a:r>
            </a:p>
            <a:p>
              <a:pPr eaLnBrk="1" hangingPunct="1"/>
              <a:r>
                <a:rPr lang="de-DE" altLang="de-DE" sz="1500" b="1" dirty="0">
                  <a:solidFill>
                    <a:srgbClr val="FF0000"/>
                  </a:solidFill>
                  <a:latin typeface="Arial - 20"/>
                </a:rPr>
                <a:t>x</a:t>
              </a:r>
              <a:r>
                <a:rPr lang="de-DE" altLang="de-DE" sz="1500" b="1" baseline="-25000" dirty="0">
                  <a:solidFill>
                    <a:srgbClr val="FF0000"/>
                  </a:solidFill>
                  <a:latin typeface="Arial - 20"/>
                </a:rPr>
                <a:t>N1</a:t>
              </a:r>
              <a:r>
                <a:rPr lang="de-DE" altLang="de-DE" sz="1500" b="1" dirty="0">
                  <a:solidFill>
                    <a:srgbClr val="000000"/>
                  </a:solidFill>
                  <a:latin typeface="Arial - 20"/>
                </a:rPr>
                <a:t> und </a:t>
              </a:r>
              <a:r>
                <a:rPr lang="de-DE" altLang="de-DE" sz="1500" b="1" dirty="0">
                  <a:solidFill>
                    <a:srgbClr val="FF0000"/>
                  </a:solidFill>
                  <a:latin typeface="Arial - 20"/>
                </a:rPr>
                <a:t>x</a:t>
              </a:r>
              <a:r>
                <a:rPr lang="de-DE" altLang="de-DE" sz="1500" b="1" baseline="-25000" dirty="0">
                  <a:solidFill>
                    <a:srgbClr val="FF0000"/>
                  </a:solidFill>
                  <a:latin typeface="Arial - 20"/>
                </a:rPr>
                <a:t>N2</a:t>
              </a:r>
            </a:p>
          </p:txBody>
        </p:sp>
        <p:sp>
          <p:nvSpPr>
            <p:cNvPr id="184" name="Textfeld 13">
              <a:extLst>
                <a:ext uri="{FF2B5EF4-FFF2-40B4-BE49-F238E27FC236}">
                  <a16:creationId xmlns:a16="http://schemas.microsoft.com/office/drawing/2014/main" id="{E7FB69DE-3336-4D31-B0E4-0C17BAFA57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2032" y="5620967"/>
              <a:ext cx="2609655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de-DE" altLang="de-DE" sz="1500" b="1" dirty="0">
                  <a:solidFill>
                    <a:srgbClr val="000000"/>
                  </a:solidFill>
                  <a:latin typeface="Arial - 20"/>
                </a:rPr>
                <a:t>Faktorform:</a:t>
              </a:r>
            </a:p>
            <a:p>
              <a:pPr eaLnBrk="1" hangingPunct="1"/>
              <a:r>
                <a:rPr lang="de-DE" altLang="de-DE" sz="1500" b="1" dirty="0">
                  <a:solidFill>
                    <a:srgbClr val="000000"/>
                  </a:solidFill>
                  <a:latin typeface="Arial - 20"/>
                </a:rPr>
                <a:t>f(x) = 1 * (x </a:t>
              </a:r>
              <a:r>
                <a:rPr lang="de-DE" altLang="de-DE" sz="1500" b="1" dirty="0">
                  <a:solidFill>
                    <a:srgbClr val="FF0000"/>
                  </a:solidFill>
                  <a:latin typeface="Arial - 20"/>
                </a:rPr>
                <a:t>- 2</a:t>
              </a:r>
              <a:r>
                <a:rPr lang="de-DE" altLang="de-DE" sz="1500" b="1" dirty="0">
                  <a:solidFill>
                    <a:srgbClr val="000000"/>
                  </a:solidFill>
                  <a:latin typeface="Arial - 20"/>
                </a:rPr>
                <a:t>) * (x </a:t>
              </a:r>
              <a:r>
                <a:rPr lang="de-DE" altLang="de-DE" sz="1500" b="1" dirty="0">
                  <a:solidFill>
                    <a:srgbClr val="FF0000"/>
                  </a:solidFill>
                  <a:latin typeface="Arial - 20"/>
                </a:rPr>
                <a:t>+ 3</a:t>
              </a:r>
              <a:r>
                <a:rPr lang="de-DE" altLang="de-DE" sz="1500" b="1" dirty="0">
                  <a:solidFill>
                    <a:srgbClr val="000000"/>
                  </a:solidFill>
                  <a:latin typeface="Arial - 20"/>
                </a:rPr>
                <a:t>)</a:t>
              </a:r>
            </a:p>
            <a:p>
              <a:pPr eaLnBrk="1" hangingPunct="1"/>
              <a:endParaRPr lang="de-DE" altLang="de-DE" sz="1500" b="1" dirty="0">
                <a:solidFill>
                  <a:srgbClr val="000000"/>
                </a:solidFill>
                <a:latin typeface="Arial - 20"/>
              </a:endParaRPr>
            </a:p>
            <a:p>
              <a:pPr eaLnBrk="1" hangingPunct="1"/>
              <a:r>
                <a:rPr lang="de-DE" altLang="de-DE" sz="1500" b="1" dirty="0">
                  <a:solidFill>
                    <a:srgbClr val="000000"/>
                  </a:solidFill>
                  <a:latin typeface="Arial - 20"/>
                </a:rPr>
                <a:t>f(x) = a * (x </a:t>
              </a:r>
              <a:r>
                <a:rPr lang="de-DE" altLang="de-DE" sz="1500" b="1" dirty="0">
                  <a:solidFill>
                    <a:srgbClr val="FF0000"/>
                  </a:solidFill>
                  <a:latin typeface="Arial - 20"/>
                </a:rPr>
                <a:t>-</a:t>
              </a:r>
              <a:r>
                <a:rPr lang="de-DE" altLang="de-DE" sz="1500" b="1" dirty="0">
                  <a:solidFill>
                    <a:srgbClr val="000000"/>
                  </a:solidFill>
                  <a:latin typeface="Arial - 20"/>
                </a:rPr>
                <a:t> x</a:t>
              </a:r>
              <a:r>
                <a:rPr lang="de-DE" altLang="de-DE" sz="1500" b="1" baseline="-25000" dirty="0">
                  <a:solidFill>
                    <a:srgbClr val="000000"/>
                  </a:solidFill>
                  <a:latin typeface="Arial - 20"/>
                </a:rPr>
                <a:t>N1</a:t>
              </a:r>
              <a:r>
                <a:rPr lang="de-DE" altLang="de-DE" sz="1500" b="1" dirty="0">
                  <a:solidFill>
                    <a:srgbClr val="000000"/>
                  </a:solidFill>
                  <a:latin typeface="Arial - 20"/>
                </a:rPr>
                <a:t>) * (x </a:t>
              </a:r>
              <a:r>
                <a:rPr lang="de-DE" altLang="de-DE" sz="1500" b="1" dirty="0">
                  <a:solidFill>
                    <a:srgbClr val="FF0000"/>
                  </a:solidFill>
                  <a:latin typeface="Arial - 20"/>
                </a:rPr>
                <a:t>-</a:t>
              </a:r>
              <a:r>
                <a:rPr lang="de-DE" altLang="de-DE" sz="1500" b="1" dirty="0">
                  <a:solidFill>
                    <a:srgbClr val="000000"/>
                  </a:solidFill>
                  <a:latin typeface="Arial - 20"/>
                </a:rPr>
                <a:t> x</a:t>
              </a:r>
              <a:r>
                <a:rPr lang="de-DE" altLang="de-DE" sz="1500" b="1" baseline="-25000" dirty="0">
                  <a:solidFill>
                    <a:srgbClr val="000000"/>
                  </a:solidFill>
                  <a:latin typeface="Arial - 20"/>
                </a:rPr>
                <a:t>N2</a:t>
              </a:r>
              <a:r>
                <a:rPr lang="de-DE" altLang="de-DE" sz="1500" b="1" dirty="0">
                  <a:solidFill>
                    <a:srgbClr val="000000"/>
                  </a:solidFill>
                  <a:latin typeface="Arial - 20"/>
                </a:rPr>
                <a:t>)</a:t>
              </a:r>
              <a:endParaRPr lang="de-DE" altLang="de-DE" sz="1500" b="1" baseline="-25000" dirty="0">
                <a:solidFill>
                  <a:srgbClr val="FF0000"/>
                </a:solidFill>
                <a:latin typeface="Arial - 20"/>
              </a:endParaRPr>
            </a:p>
          </p:txBody>
        </p:sp>
        <p:sp>
          <p:nvSpPr>
            <p:cNvPr id="185" name="Freihandform: Form 184">
              <a:extLst>
                <a:ext uri="{FF2B5EF4-FFF2-40B4-BE49-F238E27FC236}">
                  <a16:creationId xmlns:a16="http://schemas.microsoft.com/office/drawing/2014/main" id="{4AEB1247-9BCC-4DF0-8DFA-4F6ABC53096A}"/>
                </a:ext>
              </a:extLst>
            </p:cNvPr>
            <p:cNvSpPr/>
            <p:nvPr/>
          </p:nvSpPr>
          <p:spPr>
            <a:xfrm>
              <a:off x="158783" y="4889958"/>
              <a:ext cx="2628000" cy="1800000"/>
            </a:xfrm>
            <a:custGeom>
              <a:avLst/>
              <a:gdLst/>
              <a:ahLst/>
              <a:cxnLst/>
              <a:rect l="0" t="0" r="0" b="0"/>
              <a:pathLst>
                <a:path w="3263901" h="2667001">
                  <a:moveTo>
                    <a:pt x="543941" y="0"/>
                  </a:moveTo>
                  <a:lnTo>
                    <a:pt x="2774061" y="0"/>
                  </a:lnTo>
                  <a:lnTo>
                    <a:pt x="2828671" y="9017"/>
                  </a:lnTo>
                  <a:lnTo>
                    <a:pt x="2926461" y="30988"/>
                  </a:lnTo>
                  <a:lnTo>
                    <a:pt x="3019044" y="75692"/>
                  </a:lnTo>
                  <a:lnTo>
                    <a:pt x="3062478" y="97663"/>
                  </a:lnTo>
                  <a:lnTo>
                    <a:pt x="3138932" y="160020"/>
                  </a:lnTo>
                  <a:lnTo>
                    <a:pt x="3193034" y="231140"/>
                  </a:lnTo>
                  <a:lnTo>
                    <a:pt x="3220339" y="271272"/>
                  </a:lnTo>
                  <a:lnTo>
                    <a:pt x="3247644" y="351028"/>
                  </a:lnTo>
                  <a:lnTo>
                    <a:pt x="3258312" y="395732"/>
                  </a:lnTo>
                  <a:lnTo>
                    <a:pt x="3258312" y="417703"/>
                  </a:lnTo>
                  <a:lnTo>
                    <a:pt x="3263900" y="444500"/>
                  </a:lnTo>
                  <a:lnTo>
                    <a:pt x="3263900" y="2222500"/>
                  </a:lnTo>
                  <a:lnTo>
                    <a:pt x="3258312" y="2244852"/>
                  </a:lnTo>
                  <a:lnTo>
                    <a:pt x="3258312" y="2267077"/>
                  </a:lnTo>
                  <a:lnTo>
                    <a:pt x="3247644" y="2311400"/>
                  </a:lnTo>
                  <a:lnTo>
                    <a:pt x="3220339" y="2391282"/>
                  </a:lnTo>
                  <a:lnTo>
                    <a:pt x="3166237" y="2466848"/>
                  </a:lnTo>
                  <a:lnTo>
                    <a:pt x="3138932" y="2502407"/>
                  </a:lnTo>
                  <a:lnTo>
                    <a:pt x="3062478" y="2564892"/>
                  </a:lnTo>
                  <a:lnTo>
                    <a:pt x="2975483" y="2609086"/>
                  </a:lnTo>
                  <a:lnTo>
                    <a:pt x="2926461" y="2631440"/>
                  </a:lnTo>
                  <a:lnTo>
                    <a:pt x="2828671" y="2653792"/>
                  </a:lnTo>
                  <a:lnTo>
                    <a:pt x="2774061" y="2662428"/>
                  </a:lnTo>
                  <a:lnTo>
                    <a:pt x="2747264" y="2662428"/>
                  </a:lnTo>
                  <a:lnTo>
                    <a:pt x="2719959" y="2667000"/>
                  </a:lnTo>
                  <a:lnTo>
                    <a:pt x="543941" y="2667000"/>
                  </a:lnTo>
                  <a:lnTo>
                    <a:pt x="511175" y="2662428"/>
                  </a:lnTo>
                  <a:lnTo>
                    <a:pt x="484251" y="2662428"/>
                  </a:lnTo>
                  <a:lnTo>
                    <a:pt x="429641" y="2653792"/>
                  </a:lnTo>
                  <a:lnTo>
                    <a:pt x="331978" y="2631440"/>
                  </a:lnTo>
                  <a:lnTo>
                    <a:pt x="239395" y="2586861"/>
                  </a:lnTo>
                  <a:lnTo>
                    <a:pt x="195834" y="2564892"/>
                  </a:lnTo>
                  <a:lnTo>
                    <a:pt x="119888" y="2502407"/>
                  </a:lnTo>
                  <a:lnTo>
                    <a:pt x="65278" y="2431286"/>
                  </a:lnTo>
                  <a:lnTo>
                    <a:pt x="37973" y="2391282"/>
                  </a:lnTo>
                  <a:lnTo>
                    <a:pt x="11049" y="2311400"/>
                  </a:lnTo>
                  <a:lnTo>
                    <a:pt x="0" y="2267077"/>
                  </a:lnTo>
                  <a:lnTo>
                    <a:pt x="0" y="395732"/>
                  </a:lnTo>
                  <a:lnTo>
                    <a:pt x="11049" y="351028"/>
                  </a:lnTo>
                  <a:lnTo>
                    <a:pt x="37973" y="271272"/>
                  </a:lnTo>
                  <a:lnTo>
                    <a:pt x="92583" y="195580"/>
                  </a:lnTo>
                  <a:lnTo>
                    <a:pt x="119888" y="160020"/>
                  </a:lnTo>
                  <a:lnTo>
                    <a:pt x="195834" y="97663"/>
                  </a:lnTo>
                  <a:lnTo>
                    <a:pt x="282829" y="53340"/>
                  </a:lnTo>
                  <a:lnTo>
                    <a:pt x="331978" y="30988"/>
                  </a:lnTo>
                  <a:lnTo>
                    <a:pt x="429641" y="9017"/>
                  </a:lnTo>
                  <a:lnTo>
                    <a:pt x="484251" y="0"/>
                  </a:lnTo>
                  <a:close/>
                </a:path>
              </a:pathLst>
            </a:custGeom>
            <a:solidFill>
              <a:schemeClr val="accent1">
                <a:alpha val="1000"/>
              </a:schemeClr>
            </a:solidFill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dirty="0"/>
            </a:p>
          </p:txBody>
        </p:sp>
      </p:grpSp>
      <p:sp>
        <p:nvSpPr>
          <p:cNvPr id="186" name="Ellipse 185">
            <a:extLst>
              <a:ext uri="{FF2B5EF4-FFF2-40B4-BE49-F238E27FC236}">
                <a16:creationId xmlns:a16="http://schemas.microsoft.com/office/drawing/2014/main" id="{23BF81F1-03EC-49AC-89DC-99F4D40F6ED4}"/>
              </a:ext>
            </a:extLst>
          </p:cNvPr>
          <p:cNvSpPr/>
          <p:nvPr/>
        </p:nvSpPr>
        <p:spPr>
          <a:xfrm>
            <a:off x="6025347" y="4290787"/>
            <a:ext cx="242887" cy="242887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25400" cap="flat" cmpd="sng" algn="ctr">
            <a:solidFill>
              <a:srgbClr val="0000FF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grpSp>
        <p:nvGrpSpPr>
          <p:cNvPr id="234" name="Gruppieren 233">
            <a:extLst>
              <a:ext uri="{FF2B5EF4-FFF2-40B4-BE49-F238E27FC236}">
                <a16:creationId xmlns:a16="http://schemas.microsoft.com/office/drawing/2014/main" id="{26BF9EFE-BE4F-465C-9906-5D4664FAD6CC}"/>
              </a:ext>
            </a:extLst>
          </p:cNvPr>
          <p:cNvGrpSpPr/>
          <p:nvPr/>
        </p:nvGrpSpPr>
        <p:grpSpPr>
          <a:xfrm>
            <a:off x="2881986" y="4412231"/>
            <a:ext cx="3285173" cy="2322442"/>
            <a:chOff x="2881986" y="4412231"/>
            <a:chExt cx="3285173" cy="2322442"/>
          </a:xfrm>
        </p:grpSpPr>
        <p:cxnSp>
          <p:nvCxnSpPr>
            <p:cNvPr id="190" name="Gerader Verbinder 189">
              <a:extLst>
                <a:ext uri="{FF2B5EF4-FFF2-40B4-BE49-F238E27FC236}">
                  <a16:creationId xmlns:a16="http://schemas.microsoft.com/office/drawing/2014/main" id="{265D42F3-C081-446E-B00E-805A6184C1A6}"/>
                </a:ext>
              </a:extLst>
            </p:cNvPr>
            <p:cNvCxnSpPr>
              <a:cxnSpLocks/>
              <a:stCxn id="186" idx="2"/>
            </p:cNvCxnSpPr>
            <p:nvPr/>
          </p:nvCxnSpPr>
          <p:spPr>
            <a:xfrm flipH="1">
              <a:off x="3344735" y="4412231"/>
              <a:ext cx="2680612" cy="758552"/>
            </a:xfrm>
            <a:prstGeom prst="line">
              <a:avLst/>
            </a:prstGeom>
            <a:ln w="38100" cap="flat" cmpd="sng" algn="ctr">
              <a:solidFill>
                <a:srgbClr val="0000FF"/>
              </a:solidFill>
              <a:prstDash val="solid"/>
              <a:miter lim="800000"/>
              <a:headEnd type="oval" w="med" len="sm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7" name="Ellipse 186">
              <a:extLst>
                <a:ext uri="{FF2B5EF4-FFF2-40B4-BE49-F238E27FC236}">
                  <a16:creationId xmlns:a16="http://schemas.microsoft.com/office/drawing/2014/main" id="{6620E6FA-9BB2-47A1-8484-1FA3EFD3D947}"/>
                </a:ext>
              </a:extLst>
            </p:cNvPr>
            <p:cNvSpPr/>
            <p:nvPr/>
          </p:nvSpPr>
          <p:spPr>
            <a:xfrm>
              <a:off x="3142476" y="5137364"/>
              <a:ext cx="187549" cy="177836"/>
            </a:xfrm>
            <a:prstGeom prst="ellipse">
              <a:avLst/>
            </a:prstGeom>
            <a:solidFill>
              <a:schemeClr val="accent1">
                <a:alpha val="1000"/>
              </a:schemeClr>
            </a:solidFill>
            <a:ln w="25400" cap="flat" cmpd="sng" algn="ctr">
              <a:solidFill>
                <a:srgbClr val="0000FF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188" name="Textfeld 17">
              <a:extLst>
                <a:ext uri="{FF2B5EF4-FFF2-40B4-BE49-F238E27FC236}">
                  <a16:creationId xmlns:a16="http://schemas.microsoft.com/office/drawing/2014/main" id="{5D110F22-CA45-4598-8EFD-95F2575347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4734" y="5143175"/>
              <a:ext cx="2510461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de-DE" altLang="de-DE" sz="1500" b="1" dirty="0">
                  <a:solidFill>
                    <a:srgbClr val="000000"/>
                  </a:solidFill>
                  <a:latin typeface="Arial - 20"/>
                </a:rPr>
                <a:t>Scheitelpunkt S (</a:t>
              </a:r>
              <a:r>
                <a:rPr lang="de-DE" altLang="de-DE" sz="1500" b="1" dirty="0" err="1">
                  <a:solidFill>
                    <a:srgbClr val="0000FF"/>
                  </a:solidFill>
                  <a:latin typeface="Arial - 20"/>
                </a:rPr>
                <a:t>x</a:t>
              </a:r>
              <a:r>
                <a:rPr lang="de-DE" altLang="de-DE" sz="1500" b="1" baseline="-25000" dirty="0" err="1">
                  <a:solidFill>
                    <a:srgbClr val="0000FF"/>
                  </a:solidFill>
                  <a:latin typeface="Arial - 20"/>
                </a:rPr>
                <a:t>S</a:t>
              </a:r>
              <a:r>
                <a:rPr lang="de-DE" altLang="de-DE" sz="1500" b="1" dirty="0">
                  <a:solidFill>
                    <a:srgbClr val="000000"/>
                  </a:solidFill>
                  <a:latin typeface="Arial - 20"/>
                </a:rPr>
                <a:t> | </a:t>
              </a:r>
              <a:r>
                <a:rPr lang="de-DE" altLang="de-DE" sz="1500" b="1" dirty="0" err="1">
                  <a:solidFill>
                    <a:srgbClr val="0000FF"/>
                  </a:solidFill>
                  <a:latin typeface="Arial - 20"/>
                </a:rPr>
                <a:t>y</a:t>
              </a:r>
              <a:r>
                <a:rPr lang="de-DE" altLang="de-DE" sz="1500" b="1" baseline="-25000" dirty="0" err="1">
                  <a:solidFill>
                    <a:srgbClr val="0000FF"/>
                  </a:solidFill>
                  <a:latin typeface="Arial - 20"/>
                </a:rPr>
                <a:t>S</a:t>
              </a:r>
              <a:r>
                <a:rPr lang="de-DE" altLang="de-DE" sz="1500" b="1" dirty="0">
                  <a:solidFill>
                    <a:srgbClr val="000000"/>
                  </a:solidFill>
                  <a:latin typeface="Arial - 20"/>
                </a:rPr>
                <a:t>)</a:t>
              </a:r>
              <a:endParaRPr lang="de-DE" altLang="de-DE" sz="1500" b="1" baseline="-25000" dirty="0">
                <a:solidFill>
                  <a:srgbClr val="0000FF"/>
                </a:solidFill>
                <a:latin typeface="Arial - 20"/>
              </a:endParaRPr>
            </a:p>
          </p:txBody>
        </p:sp>
        <p:sp>
          <p:nvSpPr>
            <p:cNvPr id="189" name="Textfeld 18">
              <a:extLst>
                <a:ext uri="{FF2B5EF4-FFF2-40B4-BE49-F238E27FC236}">
                  <a16:creationId xmlns:a16="http://schemas.microsoft.com/office/drawing/2014/main" id="{0056E241-5EEA-4B9B-83A4-2C982F4AB3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5315" y="5533717"/>
              <a:ext cx="2314331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de-DE" altLang="de-DE" sz="1500" b="1" dirty="0">
                  <a:solidFill>
                    <a:srgbClr val="000000"/>
                  </a:solidFill>
                  <a:latin typeface="Arial - 20"/>
                </a:rPr>
                <a:t>Scheitelpunktform:</a:t>
              </a:r>
            </a:p>
            <a:p>
              <a:pPr eaLnBrk="1" hangingPunct="1"/>
              <a:r>
                <a:rPr lang="de-DE" altLang="de-DE" sz="1500" b="1" dirty="0">
                  <a:solidFill>
                    <a:srgbClr val="000000"/>
                  </a:solidFill>
                  <a:latin typeface="Arial - 20"/>
                </a:rPr>
                <a:t>f(x) = 1*(x </a:t>
              </a:r>
              <a:r>
                <a:rPr lang="de-DE" altLang="de-DE" sz="1500" b="1" dirty="0">
                  <a:solidFill>
                    <a:srgbClr val="0000FF"/>
                  </a:solidFill>
                  <a:latin typeface="Arial - 20"/>
                </a:rPr>
                <a:t>+ 0,5</a:t>
              </a:r>
              <a:r>
                <a:rPr lang="de-DE" altLang="de-DE" sz="1500" b="1" dirty="0">
                  <a:solidFill>
                    <a:srgbClr val="000000"/>
                  </a:solidFill>
                  <a:latin typeface="Arial - 20"/>
                </a:rPr>
                <a:t>)</a:t>
              </a:r>
              <a:r>
                <a:rPr lang="de-DE" altLang="de-DE" sz="1500" b="1" baseline="30000" dirty="0">
                  <a:solidFill>
                    <a:srgbClr val="000000"/>
                  </a:solidFill>
                  <a:latin typeface="Arial - 20"/>
                </a:rPr>
                <a:t>2</a:t>
              </a:r>
              <a:r>
                <a:rPr lang="de-DE" altLang="de-DE" sz="1500" b="1" dirty="0">
                  <a:solidFill>
                    <a:srgbClr val="000000"/>
                  </a:solidFill>
                  <a:latin typeface="Arial - 20"/>
                </a:rPr>
                <a:t> </a:t>
              </a:r>
              <a:r>
                <a:rPr lang="de-DE" altLang="de-DE" sz="1500" b="1" dirty="0">
                  <a:solidFill>
                    <a:srgbClr val="0000FF"/>
                  </a:solidFill>
                  <a:latin typeface="Arial - 20"/>
                </a:rPr>
                <a:t>- 6,25</a:t>
              </a:r>
            </a:p>
            <a:p>
              <a:pPr eaLnBrk="1" hangingPunct="1"/>
              <a:endParaRPr lang="de-DE" altLang="de-DE" sz="1500" b="1" dirty="0">
                <a:solidFill>
                  <a:srgbClr val="000000"/>
                </a:solidFill>
                <a:latin typeface="Arial - 20"/>
              </a:endParaRPr>
            </a:p>
            <a:p>
              <a:pPr eaLnBrk="1" hangingPunct="1"/>
              <a:r>
                <a:rPr lang="de-DE" altLang="de-DE" sz="1500" b="1" dirty="0">
                  <a:solidFill>
                    <a:srgbClr val="000000"/>
                  </a:solidFill>
                  <a:latin typeface="Arial - 20"/>
                </a:rPr>
                <a:t>f(x) = a * (x </a:t>
              </a:r>
              <a:r>
                <a:rPr lang="de-DE" altLang="de-DE" sz="1500" b="1" dirty="0">
                  <a:solidFill>
                    <a:srgbClr val="FF0000"/>
                  </a:solidFill>
                  <a:latin typeface="Arial - 20"/>
                </a:rPr>
                <a:t>- </a:t>
              </a:r>
              <a:r>
                <a:rPr lang="de-DE" altLang="de-DE" sz="1500" b="1" dirty="0" err="1">
                  <a:solidFill>
                    <a:srgbClr val="000000"/>
                  </a:solidFill>
                  <a:latin typeface="Arial - 20"/>
                </a:rPr>
                <a:t>x</a:t>
              </a:r>
              <a:r>
                <a:rPr lang="de-DE" altLang="de-DE" sz="1500" b="1" baseline="-25000" dirty="0" err="1">
                  <a:solidFill>
                    <a:srgbClr val="000000"/>
                  </a:solidFill>
                  <a:latin typeface="Arial - 20"/>
                </a:rPr>
                <a:t>S</a:t>
              </a:r>
              <a:r>
                <a:rPr lang="de-DE" altLang="de-DE" sz="1500" b="1" dirty="0">
                  <a:solidFill>
                    <a:srgbClr val="000000"/>
                  </a:solidFill>
                  <a:latin typeface="Arial - 20"/>
                </a:rPr>
                <a:t>)</a:t>
              </a:r>
              <a:r>
                <a:rPr lang="de-DE" altLang="de-DE" sz="1500" b="1" baseline="30000" dirty="0">
                  <a:solidFill>
                    <a:srgbClr val="000000"/>
                  </a:solidFill>
                  <a:latin typeface="Arial - 20"/>
                </a:rPr>
                <a:t>2</a:t>
              </a:r>
              <a:r>
                <a:rPr lang="de-DE" altLang="de-DE" sz="1500" b="1" dirty="0">
                  <a:solidFill>
                    <a:srgbClr val="000000"/>
                  </a:solidFill>
                  <a:latin typeface="Arial - 20"/>
                </a:rPr>
                <a:t> + </a:t>
              </a:r>
              <a:r>
                <a:rPr lang="de-DE" altLang="de-DE" sz="1500" b="1" dirty="0" err="1">
                  <a:solidFill>
                    <a:srgbClr val="0000FF"/>
                  </a:solidFill>
                  <a:latin typeface="Arial - 20"/>
                </a:rPr>
                <a:t>y</a:t>
              </a:r>
              <a:r>
                <a:rPr lang="de-DE" altLang="de-DE" sz="1500" b="1" baseline="-25000" dirty="0" err="1">
                  <a:solidFill>
                    <a:srgbClr val="0000FF"/>
                  </a:solidFill>
                  <a:latin typeface="Arial - 20"/>
                </a:rPr>
                <a:t>S</a:t>
              </a:r>
              <a:endParaRPr lang="de-DE" altLang="de-DE" sz="1500" b="1" baseline="-25000" dirty="0">
                <a:solidFill>
                  <a:srgbClr val="0000FF"/>
                </a:solidFill>
                <a:latin typeface="Arial - 20"/>
              </a:endParaRPr>
            </a:p>
          </p:txBody>
        </p:sp>
        <p:sp>
          <p:nvSpPr>
            <p:cNvPr id="191" name="Freihandform: Form 190">
              <a:extLst>
                <a:ext uri="{FF2B5EF4-FFF2-40B4-BE49-F238E27FC236}">
                  <a16:creationId xmlns:a16="http://schemas.microsoft.com/office/drawing/2014/main" id="{A68B4721-FAF9-437B-813D-9F07E05EC46A}"/>
                </a:ext>
              </a:extLst>
            </p:cNvPr>
            <p:cNvSpPr/>
            <p:nvPr/>
          </p:nvSpPr>
          <p:spPr>
            <a:xfrm>
              <a:off x="2881986" y="4856352"/>
              <a:ext cx="3285173" cy="1878321"/>
            </a:xfrm>
            <a:custGeom>
              <a:avLst/>
              <a:gdLst/>
              <a:ahLst/>
              <a:cxnLst/>
              <a:rect l="0" t="0" r="0" b="0"/>
              <a:pathLst>
                <a:path w="4254501" h="2565401">
                  <a:moveTo>
                    <a:pt x="709041" y="0"/>
                  </a:moveTo>
                  <a:lnTo>
                    <a:pt x="3616071" y="0"/>
                  </a:lnTo>
                  <a:lnTo>
                    <a:pt x="3687191" y="8763"/>
                  </a:lnTo>
                  <a:lnTo>
                    <a:pt x="3814572" y="29845"/>
                  </a:lnTo>
                  <a:lnTo>
                    <a:pt x="3935222" y="72771"/>
                  </a:lnTo>
                  <a:lnTo>
                    <a:pt x="3991991" y="93853"/>
                  </a:lnTo>
                  <a:lnTo>
                    <a:pt x="4091559" y="153924"/>
                  </a:lnTo>
                  <a:lnTo>
                    <a:pt x="4162171" y="222377"/>
                  </a:lnTo>
                  <a:lnTo>
                    <a:pt x="4197731" y="260858"/>
                  </a:lnTo>
                  <a:lnTo>
                    <a:pt x="4233418" y="337693"/>
                  </a:lnTo>
                  <a:lnTo>
                    <a:pt x="4247261" y="380619"/>
                  </a:lnTo>
                  <a:lnTo>
                    <a:pt x="4247261" y="401701"/>
                  </a:lnTo>
                  <a:lnTo>
                    <a:pt x="4254500" y="427609"/>
                  </a:lnTo>
                  <a:lnTo>
                    <a:pt x="4254500" y="2137791"/>
                  </a:lnTo>
                  <a:lnTo>
                    <a:pt x="4247261" y="2159254"/>
                  </a:lnTo>
                  <a:lnTo>
                    <a:pt x="4247261" y="2180717"/>
                  </a:lnTo>
                  <a:lnTo>
                    <a:pt x="4233418" y="2223389"/>
                  </a:lnTo>
                  <a:lnTo>
                    <a:pt x="4197731" y="2300097"/>
                  </a:lnTo>
                  <a:lnTo>
                    <a:pt x="4127119" y="2372868"/>
                  </a:lnTo>
                  <a:lnTo>
                    <a:pt x="4091559" y="2407158"/>
                  </a:lnTo>
                  <a:lnTo>
                    <a:pt x="3991991" y="2467102"/>
                  </a:lnTo>
                  <a:lnTo>
                    <a:pt x="3878580" y="2509774"/>
                  </a:lnTo>
                  <a:lnTo>
                    <a:pt x="3814572" y="2531237"/>
                  </a:lnTo>
                  <a:lnTo>
                    <a:pt x="3687191" y="2552700"/>
                  </a:lnTo>
                  <a:lnTo>
                    <a:pt x="3616071" y="2561082"/>
                  </a:lnTo>
                  <a:lnTo>
                    <a:pt x="3581019" y="2561082"/>
                  </a:lnTo>
                  <a:lnTo>
                    <a:pt x="3545459" y="2565400"/>
                  </a:lnTo>
                  <a:lnTo>
                    <a:pt x="709041" y="2565400"/>
                  </a:lnTo>
                  <a:lnTo>
                    <a:pt x="666242" y="2561082"/>
                  </a:lnTo>
                  <a:lnTo>
                    <a:pt x="631190" y="2561082"/>
                  </a:lnTo>
                  <a:lnTo>
                    <a:pt x="560070" y="2552700"/>
                  </a:lnTo>
                  <a:lnTo>
                    <a:pt x="432689" y="2531237"/>
                  </a:lnTo>
                  <a:lnTo>
                    <a:pt x="312039" y="2488311"/>
                  </a:lnTo>
                  <a:lnTo>
                    <a:pt x="255270" y="2467102"/>
                  </a:lnTo>
                  <a:lnTo>
                    <a:pt x="156337" y="2407158"/>
                  </a:lnTo>
                  <a:lnTo>
                    <a:pt x="85090" y="2338705"/>
                  </a:lnTo>
                  <a:lnTo>
                    <a:pt x="49530" y="2300097"/>
                  </a:lnTo>
                  <a:lnTo>
                    <a:pt x="14478" y="2223389"/>
                  </a:lnTo>
                  <a:lnTo>
                    <a:pt x="0" y="2180717"/>
                  </a:lnTo>
                  <a:lnTo>
                    <a:pt x="0" y="380619"/>
                  </a:lnTo>
                  <a:lnTo>
                    <a:pt x="14478" y="337693"/>
                  </a:lnTo>
                  <a:lnTo>
                    <a:pt x="49530" y="260858"/>
                  </a:lnTo>
                  <a:lnTo>
                    <a:pt x="120650" y="188087"/>
                  </a:lnTo>
                  <a:lnTo>
                    <a:pt x="156337" y="153924"/>
                  </a:lnTo>
                  <a:lnTo>
                    <a:pt x="255270" y="93853"/>
                  </a:lnTo>
                  <a:lnTo>
                    <a:pt x="368681" y="51308"/>
                  </a:lnTo>
                  <a:lnTo>
                    <a:pt x="432689" y="29845"/>
                  </a:lnTo>
                  <a:lnTo>
                    <a:pt x="560070" y="8763"/>
                  </a:lnTo>
                  <a:lnTo>
                    <a:pt x="631190" y="0"/>
                  </a:lnTo>
                  <a:close/>
                </a:path>
              </a:pathLst>
            </a:custGeom>
            <a:solidFill>
              <a:schemeClr val="accent1">
                <a:alpha val="1000"/>
              </a:schemeClr>
            </a:solidFill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dirty="0"/>
            </a:p>
          </p:txBody>
        </p:sp>
      </p:grpSp>
      <p:sp>
        <p:nvSpPr>
          <p:cNvPr id="192" name="Ellipse 191">
            <a:extLst>
              <a:ext uri="{FF2B5EF4-FFF2-40B4-BE49-F238E27FC236}">
                <a16:creationId xmlns:a16="http://schemas.microsoft.com/office/drawing/2014/main" id="{B9F5C001-065D-4D31-BABD-6F1160593E7E}"/>
              </a:ext>
            </a:extLst>
          </p:cNvPr>
          <p:cNvSpPr/>
          <p:nvPr/>
        </p:nvSpPr>
        <p:spPr>
          <a:xfrm>
            <a:off x="6376049" y="4269348"/>
            <a:ext cx="252000" cy="252000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25400" cap="flat" cmpd="sng" algn="ctr">
            <a:solidFill>
              <a:srgbClr val="0093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cxnSp>
        <p:nvCxnSpPr>
          <p:cNvPr id="196" name="Gerader Verbinder 195">
            <a:extLst>
              <a:ext uri="{FF2B5EF4-FFF2-40B4-BE49-F238E27FC236}">
                <a16:creationId xmlns:a16="http://schemas.microsoft.com/office/drawing/2014/main" id="{7EEB0E9A-A162-4848-9192-9DF654047835}"/>
              </a:ext>
            </a:extLst>
          </p:cNvPr>
          <p:cNvCxnSpPr>
            <a:cxnSpLocks/>
            <a:stCxn id="192" idx="6"/>
          </p:cNvCxnSpPr>
          <p:nvPr/>
        </p:nvCxnSpPr>
        <p:spPr>
          <a:xfrm>
            <a:off x="6628049" y="4395348"/>
            <a:ext cx="1999646" cy="420983"/>
          </a:xfrm>
          <a:prstGeom prst="line">
            <a:avLst/>
          </a:prstGeom>
          <a:ln w="38100" cap="flat" cmpd="sng" algn="ctr">
            <a:solidFill>
              <a:srgbClr val="3CB371"/>
            </a:solidFill>
            <a:prstDash val="solid"/>
            <a:miter lim="800000"/>
            <a:headEnd type="oval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Ellipse 192">
            <a:extLst>
              <a:ext uri="{FF2B5EF4-FFF2-40B4-BE49-F238E27FC236}">
                <a16:creationId xmlns:a16="http://schemas.microsoft.com/office/drawing/2014/main" id="{F0E161F4-7709-45F6-9DB4-F86CD4D1FE47}"/>
              </a:ext>
            </a:extLst>
          </p:cNvPr>
          <p:cNvSpPr/>
          <p:nvPr/>
        </p:nvSpPr>
        <p:spPr>
          <a:xfrm>
            <a:off x="8628537" y="4720375"/>
            <a:ext cx="198610" cy="213712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25400" cap="flat" cmpd="sng" algn="ctr">
            <a:solidFill>
              <a:srgbClr val="0093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194" name="Textfeld 23">
            <a:extLst>
              <a:ext uri="{FF2B5EF4-FFF2-40B4-BE49-F238E27FC236}">
                <a16:creationId xmlns:a16="http://schemas.microsoft.com/office/drawing/2014/main" id="{DB732A34-E6B6-44EE-8291-3A9A10C62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2724" y="4671486"/>
            <a:ext cx="228467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de-DE" altLang="de-DE" sz="1500" b="1" dirty="0">
                <a:solidFill>
                  <a:srgbClr val="000000"/>
                </a:solidFill>
                <a:latin typeface="Arial - 20"/>
              </a:rPr>
              <a:t>Achsenschnittpunkt</a:t>
            </a:r>
          </a:p>
          <a:p>
            <a:pPr eaLnBrk="1" hangingPunct="1"/>
            <a:r>
              <a:rPr lang="de-DE" altLang="de-DE" sz="1500" b="1" dirty="0">
                <a:solidFill>
                  <a:srgbClr val="000000"/>
                </a:solidFill>
                <a:latin typeface="Arial - 20"/>
              </a:rPr>
              <a:t>Sy (0 | </a:t>
            </a:r>
            <a:r>
              <a:rPr lang="de-DE" altLang="de-DE" sz="1500" b="1" dirty="0">
                <a:solidFill>
                  <a:srgbClr val="3CB371"/>
                </a:solidFill>
                <a:latin typeface="Arial - 20"/>
              </a:rPr>
              <a:t>c</a:t>
            </a:r>
            <a:r>
              <a:rPr lang="de-DE" altLang="de-DE" sz="1500" b="1" dirty="0">
                <a:solidFill>
                  <a:srgbClr val="000000"/>
                </a:solidFill>
                <a:latin typeface="Arial - 20"/>
              </a:rPr>
              <a:t>)</a:t>
            </a:r>
            <a:endParaRPr lang="de-DE" altLang="de-DE" sz="1500" b="1" baseline="-25000" dirty="0">
              <a:solidFill>
                <a:srgbClr val="000000"/>
              </a:solidFill>
              <a:latin typeface="Arial - 20"/>
            </a:endParaRPr>
          </a:p>
        </p:txBody>
      </p:sp>
      <p:sp>
        <p:nvSpPr>
          <p:cNvPr id="195" name="Textfeld 24">
            <a:extLst>
              <a:ext uri="{FF2B5EF4-FFF2-40B4-BE49-F238E27FC236}">
                <a16:creationId xmlns:a16="http://schemas.microsoft.com/office/drawing/2014/main" id="{800994A0-2FCB-4009-BF38-930FE5012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84264" y="5498401"/>
            <a:ext cx="203543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de-DE" altLang="de-DE" sz="1500" b="1" dirty="0">
                <a:solidFill>
                  <a:srgbClr val="000000"/>
                </a:solidFill>
                <a:latin typeface="Arial - 20"/>
              </a:rPr>
              <a:t>Allgemeine Form:</a:t>
            </a:r>
          </a:p>
          <a:p>
            <a:pPr eaLnBrk="1" hangingPunct="1"/>
            <a:r>
              <a:rPr lang="de-DE" altLang="de-DE" sz="1500" b="1" dirty="0">
                <a:solidFill>
                  <a:srgbClr val="000000"/>
                </a:solidFill>
                <a:latin typeface="Arial - 20"/>
              </a:rPr>
              <a:t>f(x) = 1x</a:t>
            </a:r>
            <a:r>
              <a:rPr lang="de-DE" altLang="de-DE" sz="1500" b="1" baseline="30000" dirty="0">
                <a:solidFill>
                  <a:srgbClr val="000000"/>
                </a:solidFill>
                <a:latin typeface="Arial - 20"/>
              </a:rPr>
              <a:t>2</a:t>
            </a:r>
            <a:r>
              <a:rPr lang="de-DE" altLang="de-DE" sz="1500" b="1" dirty="0">
                <a:solidFill>
                  <a:srgbClr val="000000"/>
                </a:solidFill>
                <a:latin typeface="Arial - 20"/>
              </a:rPr>
              <a:t> + 1x </a:t>
            </a:r>
            <a:r>
              <a:rPr lang="de-DE" altLang="de-DE" sz="1500" b="1" dirty="0">
                <a:solidFill>
                  <a:srgbClr val="3CB371"/>
                </a:solidFill>
                <a:latin typeface="Arial - 20"/>
              </a:rPr>
              <a:t>- 6</a:t>
            </a:r>
          </a:p>
          <a:p>
            <a:pPr eaLnBrk="1" hangingPunct="1"/>
            <a:endParaRPr lang="de-DE" altLang="de-DE" sz="1500" b="1" dirty="0">
              <a:solidFill>
                <a:srgbClr val="000000"/>
              </a:solidFill>
              <a:latin typeface="Arial - 20"/>
            </a:endParaRPr>
          </a:p>
          <a:p>
            <a:pPr eaLnBrk="1" hangingPunct="1"/>
            <a:r>
              <a:rPr lang="de-DE" altLang="de-DE" sz="1500" b="1" dirty="0">
                <a:solidFill>
                  <a:srgbClr val="000000"/>
                </a:solidFill>
                <a:latin typeface="Arial - 20"/>
              </a:rPr>
              <a:t>f(x) = ax</a:t>
            </a:r>
            <a:r>
              <a:rPr lang="de-DE" altLang="de-DE" sz="1500" b="1" baseline="30000" dirty="0">
                <a:solidFill>
                  <a:srgbClr val="000000"/>
                </a:solidFill>
                <a:latin typeface="Arial - 20"/>
              </a:rPr>
              <a:t>2</a:t>
            </a:r>
            <a:r>
              <a:rPr lang="de-DE" altLang="de-DE" sz="1500" b="1" dirty="0">
                <a:solidFill>
                  <a:srgbClr val="000000"/>
                </a:solidFill>
                <a:latin typeface="Arial - 20"/>
              </a:rPr>
              <a:t> + </a:t>
            </a:r>
            <a:r>
              <a:rPr lang="de-DE" altLang="de-DE" sz="1500" b="1" dirty="0" err="1">
                <a:solidFill>
                  <a:srgbClr val="000000"/>
                </a:solidFill>
                <a:latin typeface="Arial - 20"/>
              </a:rPr>
              <a:t>bx</a:t>
            </a:r>
            <a:r>
              <a:rPr lang="de-DE" altLang="de-DE" sz="1500" b="1" dirty="0">
                <a:solidFill>
                  <a:srgbClr val="000000"/>
                </a:solidFill>
                <a:latin typeface="Arial - 20"/>
              </a:rPr>
              <a:t> </a:t>
            </a:r>
            <a:r>
              <a:rPr lang="de-DE" altLang="de-DE" sz="1500" b="1" dirty="0">
                <a:solidFill>
                  <a:srgbClr val="3CB371"/>
                </a:solidFill>
                <a:latin typeface="Arial - 20"/>
              </a:rPr>
              <a:t>+ c</a:t>
            </a:r>
            <a:endParaRPr lang="de-DE" altLang="de-DE" sz="1500" b="1" baseline="70000" dirty="0">
              <a:solidFill>
                <a:srgbClr val="3CB371"/>
              </a:solidFill>
              <a:latin typeface="Arial - 20"/>
            </a:endParaRPr>
          </a:p>
        </p:txBody>
      </p:sp>
      <p:sp>
        <p:nvSpPr>
          <p:cNvPr id="197" name="Freihandform: Form 196">
            <a:extLst>
              <a:ext uri="{FF2B5EF4-FFF2-40B4-BE49-F238E27FC236}">
                <a16:creationId xmlns:a16="http://schemas.microsoft.com/office/drawing/2014/main" id="{8E2FCC84-9F50-4C48-9E7B-38F54D126157}"/>
              </a:ext>
            </a:extLst>
          </p:cNvPr>
          <p:cNvSpPr/>
          <p:nvPr/>
        </p:nvSpPr>
        <p:spPr>
          <a:xfrm>
            <a:off x="8476142" y="4565338"/>
            <a:ext cx="2492369" cy="2201381"/>
          </a:xfrm>
          <a:custGeom>
            <a:avLst/>
            <a:gdLst/>
            <a:ahLst/>
            <a:cxnLst/>
            <a:rect l="0" t="0" r="0" b="0"/>
            <a:pathLst>
              <a:path w="3048001" h="2501901">
                <a:moveTo>
                  <a:pt x="508000" y="0"/>
                </a:moveTo>
                <a:lnTo>
                  <a:pt x="2590546" y="0"/>
                </a:lnTo>
                <a:lnTo>
                  <a:pt x="2641600" y="8509"/>
                </a:lnTo>
                <a:lnTo>
                  <a:pt x="2732786" y="29083"/>
                </a:lnTo>
                <a:lnTo>
                  <a:pt x="2819273" y="70993"/>
                </a:lnTo>
                <a:lnTo>
                  <a:pt x="2859913" y="91567"/>
                </a:lnTo>
                <a:lnTo>
                  <a:pt x="2931287" y="150114"/>
                </a:lnTo>
                <a:lnTo>
                  <a:pt x="2981833" y="216789"/>
                </a:lnTo>
                <a:lnTo>
                  <a:pt x="3007360" y="254508"/>
                </a:lnTo>
                <a:lnTo>
                  <a:pt x="3032887" y="329311"/>
                </a:lnTo>
                <a:lnTo>
                  <a:pt x="3042793" y="371221"/>
                </a:lnTo>
                <a:lnTo>
                  <a:pt x="3042793" y="391795"/>
                </a:lnTo>
                <a:lnTo>
                  <a:pt x="3048000" y="416941"/>
                </a:lnTo>
                <a:lnTo>
                  <a:pt x="3048000" y="2084959"/>
                </a:lnTo>
                <a:lnTo>
                  <a:pt x="3042793" y="2105914"/>
                </a:lnTo>
                <a:lnTo>
                  <a:pt x="3042793" y="2126742"/>
                </a:lnTo>
                <a:lnTo>
                  <a:pt x="3032887" y="2168271"/>
                </a:lnTo>
                <a:lnTo>
                  <a:pt x="3007360" y="2243201"/>
                </a:lnTo>
                <a:lnTo>
                  <a:pt x="2956814" y="2314194"/>
                </a:lnTo>
                <a:lnTo>
                  <a:pt x="2931287" y="2347468"/>
                </a:lnTo>
                <a:lnTo>
                  <a:pt x="2859913" y="2406142"/>
                </a:lnTo>
                <a:lnTo>
                  <a:pt x="2778633" y="2447544"/>
                </a:lnTo>
                <a:lnTo>
                  <a:pt x="2732786" y="2468499"/>
                </a:lnTo>
                <a:lnTo>
                  <a:pt x="2641600" y="2489454"/>
                </a:lnTo>
                <a:lnTo>
                  <a:pt x="2590546" y="2497582"/>
                </a:lnTo>
                <a:lnTo>
                  <a:pt x="2565527" y="2497582"/>
                </a:lnTo>
                <a:lnTo>
                  <a:pt x="2540000" y="2501900"/>
                </a:lnTo>
                <a:lnTo>
                  <a:pt x="508000" y="2501900"/>
                </a:lnTo>
                <a:lnTo>
                  <a:pt x="477266" y="2497582"/>
                </a:lnTo>
                <a:lnTo>
                  <a:pt x="452247" y="2497582"/>
                </a:lnTo>
                <a:lnTo>
                  <a:pt x="401193" y="2489454"/>
                </a:lnTo>
                <a:lnTo>
                  <a:pt x="310007" y="2468499"/>
                </a:lnTo>
                <a:lnTo>
                  <a:pt x="223520" y="2426716"/>
                </a:lnTo>
                <a:lnTo>
                  <a:pt x="182880" y="2406142"/>
                </a:lnTo>
                <a:lnTo>
                  <a:pt x="112014" y="2347468"/>
                </a:lnTo>
                <a:lnTo>
                  <a:pt x="60960" y="2280793"/>
                </a:lnTo>
                <a:lnTo>
                  <a:pt x="35433" y="2243201"/>
                </a:lnTo>
                <a:lnTo>
                  <a:pt x="10414" y="2168271"/>
                </a:lnTo>
                <a:lnTo>
                  <a:pt x="0" y="2126742"/>
                </a:lnTo>
                <a:lnTo>
                  <a:pt x="0" y="371221"/>
                </a:lnTo>
                <a:lnTo>
                  <a:pt x="10414" y="329311"/>
                </a:lnTo>
                <a:lnTo>
                  <a:pt x="35433" y="254508"/>
                </a:lnTo>
                <a:lnTo>
                  <a:pt x="86487" y="183515"/>
                </a:lnTo>
                <a:lnTo>
                  <a:pt x="112014" y="150114"/>
                </a:lnTo>
                <a:lnTo>
                  <a:pt x="182880" y="91567"/>
                </a:lnTo>
                <a:lnTo>
                  <a:pt x="264160" y="50038"/>
                </a:lnTo>
                <a:lnTo>
                  <a:pt x="310007" y="29083"/>
                </a:lnTo>
                <a:lnTo>
                  <a:pt x="401193" y="8509"/>
                </a:lnTo>
                <a:lnTo>
                  <a:pt x="452247" y="0"/>
                </a:lnTo>
                <a:close/>
              </a:path>
            </a:pathLst>
          </a:cu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dirty="0"/>
          </a:p>
        </p:txBody>
      </p:sp>
      <p:grpSp>
        <p:nvGrpSpPr>
          <p:cNvPr id="1034" name="Gruppieren 1033">
            <a:extLst>
              <a:ext uri="{FF2B5EF4-FFF2-40B4-BE49-F238E27FC236}">
                <a16:creationId xmlns:a16="http://schemas.microsoft.com/office/drawing/2014/main" id="{85ECC753-0745-4D5D-A118-565B1CC78C3C}"/>
              </a:ext>
            </a:extLst>
          </p:cNvPr>
          <p:cNvGrpSpPr/>
          <p:nvPr/>
        </p:nvGrpSpPr>
        <p:grpSpPr>
          <a:xfrm>
            <a:off x="717168" y="3776894"/>
            <a:ext cx="1371600" cy="635000"/>
            <a:chOff x="1739900" y="4304260"/>
            <a:chExt cx="1371600" cy="635000"/>
          </a:xfrm>
        </p:grpSpPr>
        <p:sp>
          <p:nvSpPr>
            <p:cNvPr id="199" name="Textfeld 28">
              <a:extLst>
                <a:ext uri="{FF2B5EF4-FFF2-40B4-BE49-F238E27FC236}">
                  <a16:creationId xmlns:a16="http://schemas.microsoft.com/office/drawing/2014/main" id="{8B8684EB-9D1A-419E-9C42-CBA443AFB4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6900" y="4456660"/>
              <a:ext cx="1244600" cy="32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de-DE" altLang="de-DE" sz="1500" b="1">
                  <a:solidFill>
                    <a:srgbClr val="000000"/>
                  </a:solidFill>
                  <a:latin typeface="Arial - 20"/>
                </a:rPr>
                <a:t>f(x) = 0</a:t>
              </a:r>
            </a:p>
          </p:txBody>
        </p:sp>
        <p:sp>
          <p:nvSpPr>
            <p:cNvPr id="200" name="Freihandform: Form 199">
              <a:extLst>
                <a:ext uri="{FF2B5EF4-FFF2-40B4-BE49-F238E27FC236}">
                  <a16:creationId xmlns:a16="http://schemas.microsoft.com/office/drawing/2014/main" id="{6AF1FC36-1C6D-4607-A893-343922AD46C6}"/>
                </a:ext>
              </a:extLst>
            </p:cNvPr>
            <p:cNvSpPr/>
            <p:nvPr/>
          </p:nvSpPr>
          <p:spPr>
            <a:xfrm>
              <a:off x="1739900" y="4304260"/>
              <a:ext cx="1193800" cy="635000"/>
            </a:xfrm>
            <a:custGeom>
              <a:avLst/>
              <a:gdLst/>
              <a:ahLst/>
              <a:cxnLst/>
              <a:rect l="0" t="0" r="0" b="0"/>
              <a:pathLst>
                <a:path w="1193801" h="635001">
                  <a:moveTo>
                    <a:pt x="199009" y="0"/>
                  </a:moveTo>
                  <a:lnTo>
                    <a:pt x="1014603" y="0"/>
                  </a:lnTo>
                  <a:lnTo>
                    <a:pt x="1034669" y="2159"/>
                  </a:lnTo>
                  <a:lnTo>
                    <a:pt x="1070356" y="7366"/>
                  </a:lnTo>
                  <a:lnTo>
                    <a:pt x="1104265" y="18034"/>
                  </a:lnTo>
                  <a:lnTo>
                    <a:pt x="1120140" y="23241"/>
                  </a:lnTo>
                  <a:lnTo>
                    <a:pt x="1148080" y="38100"/>
                  </a:lnTo>
                  <a:lnTo>
                    <a:pt x="1167892" y="54991"/>
                  </a:lnTo>
                  <a:lnTo>
                    <a:pt x="1177925" y="64643"/>
                  </a:lnTo>
                  <a:lnTo>
                    <a:pt x="1187831" y="83566"/>
                  </a:lnTo>
                  <a:lnTo>
                    <a:pt x="1191768" y="94234"/>
                  </a:lnTo>
                  <a:lnTo>
                    <a:pt x="1191768" y="99441"/>
                  </a:lnTo>
                  <a:lnTo>
                    <a:pt x="1193800" y="105791"/>
                  </a:lnTo>
                  <a:lnTo>
                    <a:pt x="1193800" y="529209"/>
                  </a:lnTo>
                  <a:lnTo>
                    <a:pt x="1191768" y="534543"/>
                  </a:lnTo>
                  <a:lnTo>
                    <a:pt x="1191768" y="539750"/>
                  </a:lnTo>
                  <a:lnTo>
                    <a:pt x="1187831" y="550291"/>
                  </a:lnTo>
                  <a:lnTo>
                    <a:pt x="1177925" y="569341"/>
                  </a:lnTo>
                  <a:lnTo>
                    <a:pt x="1158113" y="587375"/>
                  </a:lnTo>
                  <a:lnTo>
                    <a:pt x="1148080" y="595757"/>
                  </a:lnTo>
                  <a:lnTo>
                    <a:pt x="1120140" y="610743"/>
                  </a:lnTo>
                  <a:lnTo>
                    <a:pt x="1088263" y="621157"/>
                  </a:lnTo>
                  <a:lnTo>
                    <a:pt x="1070356" y="626491"/>
                  </a:lnTo>
                  <a:lnTo>
                    <a:pt x="1034669" y="631825"/>
                  </a:lnTo>
                  <a:lnTo>
                    <a:pt x="1014603" y="633857"/>
                  </a:lnTo>
                  <a:lnTo>
                    <a:pt x="1004824" y="633857"/>
                  </a:lnTo>
                  <a:lnTo>
                    <a:pt x="994791" y="635000"/>
                  </a:lnTo>
                  <a:lnTo>
                    <a:pt x="199009" y="635000"/>
                  </a:lnTo>
                  <a:lnTo>
                    <a:pt x="186944" y="633857"/>
                  </a:lnTo>
                  <a:lnTo>
                    <a:pt x="177165" y="633857"/>
                  </a:lnTo>
                  <a:lnTo>
                    <a:pt x="157099" y="631825"/>
                  </a:lnTo>
                  <a:lnTo>
                    <a:pt x="121412" y="626491"/>
                  </a:lnTo>
                  <a:lnTo>
                    <a:pt x="87503" y="615950"/>
                  </a:lnTo>
                  <a:lnTo>
                    <a:pt x="71628" y="610743"/>
                  </a:lnTo>
                  <a:lnTo>
                    <a:pt x="43815" y="595757"/>
                  </a:lnTo>
                  <a:lnTo>
                    <a:pt x="23876" y="578866"/>
                  </a:lnTo>
                  <a:lnTo>
                    <a:pt x="13843" y="569341"/>
                  </a:lnTo>
                  <a:lnTo>
                    <a:pt x="4064" y="550291"/>
                  </a:lnTo>
                  <a:lnTo>
                    <a:pt x="0" y="539750"/>
                  </a:lnTo>
                  <a:lnTo>
                    <a:pt x="0" y="94234"/>
                  </a:lnTo>
                  <a:lnTo>
                    <a:pt x="4064" y="83566"/>
                  </a:lnTo>
                  <a:lnTo>
                    <a:pt x="13843" y="64643"/>
                  </a:lnTo>
                  <a:lnTo>
                    <a:pt x="33909" y="46609"/>
                  </a:lnTo>
                  <a:lnTo>
                    <a:pt x="43815" y="38100"/>
                  </a:lnTo>
                  <a:lnTo>
                    <a:pt x="71628" y="23241"/>
                  </a:lnTo>
                  <a:lnTo>
                    <a:pt x="103505" y="12700"/>
                  </a:lnTo>
                  <a:lnTo>
                    <a:pt x="121412" y="7366"/>
                  </a:lnTo>
                  <a:lnTo>
                    <a:pt x="157099" y="2159"/>
                  </a:lnTo>
                  <a:lnTo>
                    <a:pt x="177165" y="0"/>
                  </a:lnTo>
                  <a:close/>
                </a:path>
              </a:pathLst>
            </a:custGeom>
            <a:solidFill>
              <a:schemeClr val="accent1">
                <a:alpha val="1000"/>
              </a:schemeClr>
            </a:solidFill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</p:grpSp>
      <p:cxnSp>
        <p:nvCxnSpPr>
          <p:cNvPr id="201" name="Gerader Verbinder 200">
            <a:extLst>
              <a:ext uri="{FF2B5EF4-FFF2-40B4-BE49-F238E27FC236}">
                <a16:creationId xmlns:a16="http://schemas.microsoft.com/office/drawing/2014/main" id="{5EB1791D-185D-486D-9B34-5B24839E8E83}"/>
              </a:ext>
            </a:extLst>
          </p:cNvPr>
          <p:cNvCxnSpPr/>
          <p:nvPr/>
        </p:nvCxnSpPr>
        <p:spPr>
          <a:xfrm flipV="1">
            <a:off x="1295599" y="3332394"/>
            <a:ext cx="0" cy="44450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miter lim="800000"/>
            <a:headEnd type="oval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3" name="Gruppieren 1032">
            <a:extLst>
              <a:ext uri="{FF2B5EF4-FFF2-40B4-BE49-F238E27FC236}">
                <a16:creationId xmlns:a16="http://schemas.microsoft.com/office/drawing/2014/main" id="{180376B3-AA31-4A0C-ADEE-F32E8501CC66}"/>
              </a:ext>
            </a:extLst>
          </p:cNvPr>
          <p:cNvGrpSpPr/>
          <p:nvPr/>
        </p:nvGrpSpPr>
        <p:grpSpPr>
          <a:xfrm>
            <a:off x="9730688" y="1686777"/>
            <a:ext cx="2376000" cy="1383396"/>
            <a:chOff x="7607300" y="3732760"/>
            <a:chExt cx="3175000" cy="2552700"/>
          </a:xfrm>
        </p:grpSpPr>
        <p:pic>
          <p:nvPicPr>
            <p:cNvPr id="204" name="Grafik 35">
              <a:extLst>
                <a:ext uri="{FF2B5EF4-FFF2-40B4-BE49-F238E27FC236}">
                  <a16:creationId xmlns:a16="http://schemas.microsoft.com/office/drawing/2014/main" id="{D1C1C05E-E583-4DFB-9A21-BD9312933AEC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12100" y="4278860"/>
              <a:ext cx="2741613" cy="1817688"/>
            </a:xfrm>
            <a:prstGeom prst="rect">
              <a:avLst/>
            </a:prstGeom>
            <a:solidFill>
              <a:srgbClr val="000000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" name="Freihandform: Form 204">
              <a:extLst>
                <a:ext uri="{FF2B5EF4-FFF2-40B4-BE49-F238E27FC236}">
                  <a16:creationId xmlns:a16="http://schemas.microsoft.com/office/drawing/2014/main" id="{6927737F-362E-4FB2-A4F3-142FC4E2C9D2}"/>
                </a:ext>
              </a:extLst>
            </p:cNvPr>
            <p:cNvSpPr/>
            <p:nvPr/>
          </p:nvSpPr>
          <p:spPr>
            <a:xfrm>
              <a:off x="8331200" y="4405860"/>
              <a:ext cx="1701800" cy="685800"/>
            </a:xfrm>
            <a:custGeom>
              <a:avLst/>
              <a:gdLst/>
              <a:ahLst/>
              <a:cxnLst/>
              <a:rect l="0" t="0" r="0" b="0"/>
              <a:pathLst>
                <a:path w="1701801" h="685801">
                  <a:moveTo>
                    <a:pt x="0" y="685800"/>
                  </a:moveTo>
                  <a:lnTo>
                    <a:pt x="6350" y="659130"/>
                  </a:lnTo>
                  <a:lnTo>
                    <a:pt x="11430" y="646430"/>
                  </a:lnTo>
                  <a:lnTo>
                    <a:pt x="17780" y="633730"/>
                  </a:lnTo>
                  <a:lnTo>
                    <a:pt x="24130" y="622300"/>
                  </a:lnTo>
                  <a:lnTo>
                    <a:pt x="39370" y="600709"/>
                  </a:lnTo>
                  <a:lnTo>
                    <a:pt x="55880" y="581659"/>
                  </a:lnTo>
                  <a:lnTo>
                    <a:pt x="72390" y="563880"/>
                  </a:lnTo>
                  <a:lnTo>
                    <a:pt x="85090" y="542290"/>
                  </a:lnTo>
                  <a:lnTo>
                    <a:pt x="90170" y="530859"/>
                  </a:lnTo>
                  <a:lnTo>
                    <a:pt x="104140" y="510540"/>
                  </a:lnTo>
                  <a:lnTo>
                    <a:pt x="119380" y="492759"/>
                  </a:lnTo>
                  <a:lnTo>
                    <a:pt x="135890" y="474980"/>
                  </a:lnTo>
                  <a:lnTo>
                    <a:pt x="161290" y="448309"/>
                  </a:lnTo>
                  <a:lnTo>
                    <a:pt x="212090" y="397509"/>
                  </a:lnTo>
                  <a:lnTo>
                    <a:pt x="232410" y="384809"/>
                  </a:lnTo>
                  <a:lnTo>
                    <a:pt x="243840" y="379730"/>
                  </a:lnTo>
                  <a:lnTo>
                    <a:pt x="264160" y="361950"/>
                  </a:lnTo>
                  <a:lnTo>
                    <a:pt x="273050" y="351790"/>
                  </a:lnTo>
                  <a:lnTo>
                    <a:pt x="294640" y="335280"/>
                  </a:lnTo>
                  <a:lnTo>
                    <a:pt x="317500" y="322580"/>
                  </a:lnTo>
                  <a:lnTo>
                    <a:pt x="336550" y="307340"/>
                  </a:lnTo>
                  <a:lnTo>
                    <a:pt x="350520" y="288290"/>
                  </a:lnTo>
                  <a:lnTo>
                    <a:pt x="356870" y="276859"/>
                  </a:lnTo>
                  <a:lnTo>
                    <a:pt x="370840" y="256540"/>
                  </a:lnTo>
                  <a:lnTo>
                    <a:pt x="386080" y="238759"/>
                  </a:lnTo>
                  <a:lnTo>
                    <a:pt x="402590" y="220980"/>
                  </a:lnTo>
                  <a:lnTo>
                    <a:pt x="422910" y="203200"/>
                  </a:lnTo>
                  <a:lnTo>
                    <a:pt x="444500" y="186690"/>
                  </a:lnTo>
                  <a:lnTo>
                    <a:pt x="463550" y="168909"/>
                  </a:lnTo>
                  <a:lnTo>
                    <a:pt x="485140" y="156209"/>
                  </a:lnTo>
                  <a:lnTo>
                    <a:pt x="508000" y="144780"/>
                  </a:lnTo>
                  <a:lnTo>
                    <a:pt x="527050" y="129540"/>
                  </a:lnTo>
                  <a:lnTo>
                    <a:pt x="539750" y="124459"/>
                  </a:lnTo>
                  <a:lnTo>
                    <a:pt x="580390" y="114300"/>
                  </a:lnTo>
                  <a:lnTo>
                    <a:pt x="614680" y="97790"/>
                  </a:lnTo>
                  <a:lnTo>
                    <a:pt x="656590" y="88900"/>
                  </a:lnTo>
                  <a:lnTo>
                    <a:pt x="690880" y="72390"/>
                  </a:lnTo>
                  <a:lnTo>
                    <a:pt x="734060" y="64770"/>
                  </a:lnTo>
                  <a:lnTo>
                    <a:pt x="773430" y="54609"/>
                  </a:lnTo>
                  <a:lnTo>
                    <a:pt x="814070" y="43180"/>
                  </a:lnTo>
                  <a:lnTo>
                    <a:pt x="859790" y="38100"/>
                  </a:lnTo>
                  <a:lnTo>
                    <a:pt x="900430" y="27940"/>
                  </a:lnTo>
                  <a:lnTo>
                    <a:pt x="952500" y="12700"/>
                  </a:lnTo>
                  <a:lnTo>
                    <a:pt x="979170" y="5080"/>
                  </a:lnTo>
                  <a:lnTo>
                    <a:pt x="1026160" y="1270"/>
                  </a:lnTo>
                  <a:lnTo>
                    <a:pt x="1075690" y="0"/>
                  </a:lnTo>
                  <a:lnTo>
                    <a:pt x="1210310" y="0"/>
                  </a:lnTo>
                  <a:lnTo>
                    <a:pt x="1254760" y="6350"/>
                  </a:lnTo>
                  <a:lnTo>
                    <a:pt x="1315720" y="12700"/>
                  </a:lnTo>
                  <a:lnTo>
                    <a:pt x="1357630" y="22859"/>
                  </a:lnTo>
                  <a:lnTo>
                    <a:pt x="1409700" y="38100"/>
                  </a:lnTo>
                  <a:lnTo>
                    <a:pt x="1433830" y="48259"/>
                  </a:lnTo>
                  <a:lnTo>
                    <a:pt x="1464310" y="68580"/>
                  </a:lnTo>
                  <a:lnTo>
                    <a:pt x="1498600" y="85090"/>
                  </a:lnTo>
                  <a:lnTo>
                    <a:pt x="1517650" y="99059"/>
                  </a:lnTo>
                  <a:lnTo>
                    <a:pt x="1535430" y="115570"/>
                  </a:lnTo>
                  <a:lnTo>
                    <a:pt x="1554480" y="132080"/>
                  </a:lnTo>
                  <a:lnTo>
                    <a:pt x="1577340" y="148590"/>
                  </a:lnTo>
                  <a:lnTo>
                    <a:pt x="1614170" y="166370"/>
                  </a:lnTo>
                  <a:lnTo>
                    <a:pt x="1634490" y="184150"/>
                  </a:lnTo>
                  <a:lnTo>
                    <a:pt x="1653540" y="204470"/>
                  </a:lnTo>
                  <a:lnTo>
                    <a:pt x="1701800" y="254000"/>
                  </a:ln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206" name="Textfeld 37">
              <a:extLst>
                <a:ext uri="{FF2B5EF4-FFF2-40B4-BE49-F238E27FC236}">
                  <a16:creationId xmlns:a16="http://schemas.microsoft.com/office/drawing/2014/main" id="{D6A98236-DD92-4741-9F8C-8DF33D871A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43900" y="3821660"/>
              <a:ext cx="1778000" cy="32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de-DE" altLang="de-DE" sz="1500" b="1">
                  <a:solidFill>
                    <a:srgbClr val="000000"/>
                  </a:solidFill>
                  <a:latin typeface="Arial - 20"/>
                </a:rPr>
                <a:t>Anwendung</a:t>
              </a:r>
            </a:p>
          </p:txBody>
        </p:sp>
        <p:sp>
          <p:nvSpPr>
            <p:cNvPr id="207" name="Freihandform: Form 206">
              <a:extLst>
                <a:ext uri="{FF2B5EF4-FFF2-40B4-BE49-F238E27FC236}">
                  <a16:creationId xmlns:a16="http://schemas.microsoft.com/office/drawing/2014/main" id="{9EC4B9F4-8082-4479-818A-B5B2BB816B2A}"/>
                </a:ext>
              </a:extLst>
            </p:cNvPr>
            <p:cNvSpPr/>
            <p:nvPr/>
          </p:nvSpPr>
          <p:spPr>
            <a:xfrm>
              <a:off x="7607300" y="3732760"/>
              <a:ext cx="3175000" cy="2552700"/>
            </a:xfrm>
            <a:custGeom>
              <a:avLst/>
              <a:gdLst/>
              <a:ahLst/>
              <a:cxnLst/>
              <a:rect l="0" t="0" r="0" b="0"/>
              <a:pathLst>
                <a:path w="3175001" h="2552701">
                  <a:moveTo>
                    <a:pt x="529209" y="0"/>
                  </a:moveTo>
                  <a:lnTo>
                    <a:pt x="2698496" y="0"/>
                  </a:lnTo>
                  <a:lnTo>
                    <a:pt x="2751709" y="8636"/>
                  </a:lnTo>
                  <a:lnTo>
                    <a:pt x="2846705" y="29718"/>
                  </a:lnTo>
                  <a:lnTo>
                    <a:pt x="2936748" y="72390"/>
                  </a:lnTo>
                  <a:lnTo>
                    <a:pt x="2979039" y="93472"/>
                  </a:lnTo>
                  <a:lnTo>
                    <a:pt x="3053461" y="153162"/>
                  </a:lnTo>
                  <a:lnTo>
                    <a:pt x="3106039" y="221234"/>
                  </a:lnTo>
                  <a:lnTo>
                    <a:pt x="3132709" y="259588"/>
                  </a:lnTo>
                  <a:lnTo>
                    <a:pt x="3159252" y="336042"/>
                  </a:lnTo>
                  <a:lnTo>
                    <a:pt x="3169539" y="378714"/>
                  </a:lnTo>
                  <a:lnTo>
                    <a:pt x="3169539" y="399796"/>
                  </a:lnTo>
                  <a:lnTo>
                    <a:pt x="3175000" y="425450"/>
                  </a:lnTo>
                  <a:lnTo>
                    <a:pt x="3175000" y="2127250"/>
                  </a:lnTo>
                  <a:lnTo>
                    <a:pt x="3169539" y="2148586"/>
                  </a:lnTo>
                  <a:lnTo>
                    <a:pt x="3169539" y="2169922"/>
                  </a:lnTo>
                  <a:lnTo>
                    <a:pt x="3159252" y="2212340"/>
                  </a:lnTo>
                  <a:lnTo>
                    <a:pt x="3132709" y="2288794"/>
                  </a:lnTo>
                  <a:lnTo>
                    <a:pt x="3080004" y="2361184"/>
                  </a:lnTo>
                  <a:lnTo>
                    <a:pt x="3053461" y="2395220"/>
                  </a:lnTo>
                  <a:lnTo>
                    <a:pt x="2979039" y="2454909"/>
                  </a:lnTo>
                  <a:lnTo>
                    <a:pt x="2894457" y="2497328"/>
                  </a:lnTo>
                  <a:lnTo>
                    <a:pt x="2846705" y="2518663"/>
                  </a:lnTo>
                  <a:lnTo>
                    <a:pt x="2751709" y="2540000"/>
                  </a:lnTo>
                  <a:lnTo>
                    <a:pt x="2698496" y="2548382"/>
                  </a:lnTo>
                  <a:lnTo>
                    <a:pt x="2672461" y="2548382"/>
                  </a:lnTo>
                  <a:lnTo>
                    <a:pt x="2645791" y="2552700"/>
                  </a:lnTo>
                  <a:lnTo>
                    <a:pt x="529209" y="2552700"/>
                  </a:lnTo>
                  <a:lnTo>
                    <a:pt x="497205" y="2548382"/>
                  </a:lnTo>
                  <a:lnTo>
                    <a:pt x="471043" y="2548382"/>
                  </a:lnTo>
                  <a:lnTo>
                    <a:pt x="417957" y="2540000"/>
                  </a:lnTo>
                  <a:lnTo>
                    <a:pt x="322961" y="2518663"/>
                  </a:lnTo>
                  <a:lnTo>
                    <a:pt x="232791" y="2475992"/>
                  </a:lnTo>
                  <a:lnTo>
                    <a:pt x="190500" y="2454909"/>
                  </a:lnTo>
                  <a:lnTo>
                    <a:pt x="116586" y="2395220"/>
                  </a:lnTo>
                  <a:lnTo>
                    <a:pt x="63500" y="2327148"/>
                  </a:lnTo>
                  <a:lnTo>
                    <a:pt x="36957" y="2288794"/>
                  </a:lnTo>
                  <a:lnTo>
                    <a:pt x="10795" y="2212340"/>
                  </a:lnTo>
                  <a:lnTo>
                    <a:pt x="0" y="2169922"/>
                  </a:lnTo>
                  <a:lnTo>
                    <a:pt x="0" y="378714"/>
                  </a:lnTo>
                  <a:lnTo>
                    <a:pt x="10795" y="336042"/>
                  </a:lnTo>
                  <a:lnTo>
                    <a:pt x="36957" y="259588"/>
                  </a:lnTo>
                  <a:lnTo>
                    <a:pt x="90043" y="187198"/>
                  </a:lnTo>
                  <a:lnTo>
                    <a:pt x="116586" y="153162"/>
                  </a:lnTo>
                  <a:lnTo>
                    <a:pt x="190500" y="93472"/>
                  </a:lnTo>
                  <a:lnTo>
                    <a:pt x="275209" y="51054"/>
                  </a:lnTo>
                  <a:lnTo>
                    <a:pt x="322961" y="29718"/>
                  </a:lnTo>
                  <a:lnTo>
                    <a:pt x="417957" y="8636"/>
                  </a:lnTo>
                  <a:lnTo>
                    <a:pt x="471043" y="0"/>
                  </a:lnTo>
                  <a:close/>
                </a:path>
              </a:pathLst>
            </a:custGeom>
            <a:solidFill>
              <a:schemeClr val="accent1">
                <a:alpha val="1000"/>
              </a:schemeClr>
            </a:solidFill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dirty="0"/>
            </a:p>
          </p:txBody>
        </p:sp>
      </p:grpSp>
      <p:grpSp>
        <p:nvGrpSpPr>
          <p:cNvPr id="1029" name="Gruppieren 1028">
            <a:extLst>
              <a:ext uri="{FF2B5EF4-FFF2-40B4-BE49-F238E27FC236}">
                <a16:creationId xmlns:a16="http://schemas.microsoft.com/office/drawing/2014/main" id="{9EA9CEFA-513C-4895-BC1E-A9860F3609E9}"/>
              </a:ext>
            </a:extLst>
          </p:cNvPr>
          <p:cNvGrpSpPr/>
          <p:nvPr/>
        </p:nvGrpSpPr>
        <p:grpSpPr>
          <a:xfrm>
            <a:off x="9730688" y="3138941"/>
            <a:ext cx="2376000" cy="1357342"/>
            <a:chOff x="4445000" y="792710"/>
            <a:chExt cx="3149600" cy="2692400"/>
          </a:xfrm>
        </p:grpSpPr>
        <p:pic>
          <p:nvPicPr>
            <p:cNvPr id="208" name="Grafik 40">
              <a:extLst>
                <a:ext uri="{FF2B5EF4-FFF2-40B4-BE49-F238E27FC236}">
                  <a16:creationId xmlns:a16="http://schemas.microsoft.com/office/drawing/2014/main" id="{7E383AED-E35F-4375-8AA2-EB71BE127F96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81538" y="1319760"/>
              <a:ext cx="2700337" cy="2011363"/>
            </a:xfrm>
            <a:prstGeom prst="rect">
              <a:avLst/>
            </a:prstGeom>
            <a:solidFill>
              <a:srgbClr val="000000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" name="Freihandform: Form 208">
              <a:extLst>
                <a:ext uri="{FF2B5EF4-FFF2-40B4-BE49-F238E27FC236}">
                  <a16:creationId xmlns:a16="http://schemas.microsoft.com/office/drawing/2014/main" id="{8513B42C-7217-4B11-8110-C243C57EE453}"/>
                </a:ext>
              </a:extLst>
            </p:cNvPr>
            <p:cNvSpPr/>
            <p:nvPr/>
          </p:nvSpPr>
          <p:spPr>
            <a:xfrm>
              <a:off x="4445000" y="792710"/>
              <a:ext cx="3149600" cy="2692400"/>
            </a:xfrm>
            <a:custGeom>
              <a:avLst/>
              <a:gdLst/>
              <a:ahLst/>
              <a:cxnLst/>
              <a:rect l="0" t="0" r="0" b="0"/>
              <a:pathLst>
                <a:path w="3149601" h="2692401">
                  <a:moveTo>
                    <a:pt x="525018" y="0"/>
                  </a:moveTo>
                  <a:lnTo>
                    <a:pt x="2676906" y="0"/>
                  </a:lnTo>
                  <a:lnTo>
                    <a:pt x="2729738" y="9144"/>
                  </a:lnTo>
                  <a:lnTo>
                    <a:pt x="2823972" y="31369"/>
                  </a:lnTo>
                  <a:lnTo>
                    <a:pt x="2913253" y="76327"/>
                  </a:lnTo>
                  <a:lnTo>
                    <a:pt x="2955163" y="98552"/>
                  </a:lnTo>
                  <a:lnTo>
                    <a:pt x="3029077" y="161544"/>
                  </a:lnTo>
                  <a:lnTo>
                    <a:pt x="3081147" y="233299"/>
                  </a:lnTo>
                  <a:lnTo>
                    <a:pt x="3107690" y="273812"/>
                  </a:lnTo>
                  <a:lnTo>
                    <a:pt x="3133979" y="354457"/>
                  </a:lnTo>
                  <a:lnTo>
                    <a:pt x="3144139" y="399415"/>
                  </a:lnTo>
                  <a:lnTo>
                    <a:pt x="3144139" y="421640"/>
                  </a:lnTo>
                  <a:lnTo>
                    <a:pt x="3149600" y="448691"/>
                  </a:lnTo>
                  <a:lnTo>
                    <a:pt x="3149600" y="2243709"/>
                  </a:lnTo>
                  <a:lnTo>
                    <a:pt x="3144139" y="2266188"/>
                  </a:lnTo>
                  <a:lnTo>
                    <a:pt x="3144139" y="2288667"/>
                  </a:lnTo>
                  <a:lnTo>
                    <a:pt x="3133979" y="2333371"/>
                  </a:lnTo>
                  <a:lnTo>
                    <a:pt x="3107690" y="2414016"/>
                  </a:lnTo>
                  <a:lnTo>
                    <a:pt x="3055366" y="2490343"/>
                  </a:lnTo>
                  <a:lnTo>
                    <a:pt x="3029077" y="2526284"/>
                  </a:lnTo>
                  <a:lnTo>
                    <a:pt x="2955163" y="2589276"/>
                  </a:lnTo>
                  <a:lnTo>
                    <a:pt x="2871343" y="2633980"/>
                  </a:lnTo>
                  <a:lnTo>
                    <a:pt x="2823972" y="2656459"/>
                  </a:lnTo>
                  <a:lnTo>
                    <a:pt x="2729738" y="2679065"/>
                  </a:lnTo>
                  <a:lnTo>
                    <a:pt x="2676906" y="2687828"/>
                  </a:lnTo>
                  <a:lnTo>
                    <a:pt x="2651125" y="2687828"/>
                  </a:lnTo>
                  <a:lnTo>
                    <a:pt x="2624582" y="2692400"/>
                  </a:lnTo>
                  <a:lnTo>
                    <a:pt x="525018" y="2692400"/>
                  </a:lnTo>
                  <a:lnTo>
                    <a:pt x="493268" y="2687828"/>
                  </a:lnTo>
                  <a:lnTo>
                    <a:pt x="467233" y="2687828"/>
                  </a:lnTo>
                  <a:lnTo>
                    <a:pt x="414655" y="2679065"/>
                  </a:lnTo>
                  <a:lnTo>
                    <a:pt x="320421" y="2656459"/>
                  </a:lnTo>
                  <a:lnTo>
                    <a:pt x="230886" y="2611501"/>
                  </a:lnTo>
                  <a:lnTo>
                    <a:pt x="188976" y="2589276"/>
                  </a:lnTo>
                  <a:lnTo>
                    <a:pt x="115697" y="2526284"/>
                  </a:lnTo>
                  <a:lnTo>
                    <a:pt x="62992" y="2454529"/>
                  </a:lnTo>
                  <a:lnTo>
                    <a:pt x="36703" y="2414016"/>
                  </a:lnTo>
                  <a:lnTo>
                    <a:pt x="10668" y="2333371"/>
                  </a:lnTo>
                  <a:lnTo>
                    <a:pt x="0" y="2288667"/>
                  </a:lnTo>
                  <a:lnTo>
                    <a:pt x="0" y="399415"/>
                  </a:lnTo>
                  <a:lnTo>
                    <a:pt x="10668" y="354457"/>
                  </a:lnTo>
                  <a:lnTo>
                    <a:pt x="36703" y="273812"/>
                  </a:lnTo>
                  <a:lnTo>
                    <a:pt x="89281" y="197485"/>
                  </a:lnTo>
                  <a:lnTo>
                    <a:pt x="115697" y="161544"/>
                  </a:lnTo>
                  <a:lnTo>
                    <a:pt x="188976" y="98552"/>
                  </a:lnTo>
                  <a:lnTo>
                    <a:pt x="273050" y="53848"/>
                  </a:lnTo>
                  <a:lnTo>
                    <a:pt x="320421" y="31369"/>
                  </a:lnTo>
                  <a:lnTo>
                    <a:pt x="414655" y="9144"/>
                  </a:lnTo>
                  <a:lnTo>
                    <a:pt x="467233" y="0"/>
                  </a:lnTo>
                  <a:close/>
                </a:path>
              </a:pathLst>
            </a:custGeom>
            <a:solidFill>
              <a:schemeClr val="accent1">
                <a:alpha val="1000"/>
              </a:schemeClr>
            </a:solidFill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210" name="Textfeld 42">
              <a:extLst>
                <a:ext uri="{FF2B5EF4-FFF2-40B4-BE49-F238E27FC236}">
                  <a16:creationId xmlns:a16="http://schemas.microsoft.com/office/drawing/2014/main" id="{35B967D3-9EAB-406B-8973-6F5FA7944F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43499" y="817081"/>
              <a:ext cx="1778000" cy="32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de-DE" altLang="de-DE" sz="1500" b="1" dirty="0">
                  <a:solidFill>
                    <a:srgbClr val="000000"/>
                  </a:solidFill>
                  <a:latin typeface="Arial - 20"/>
                </a:rPr>
                <a:t>Anwendung</a:t>
              </a:r>
            </a:p>
          </p:txBody>
        </p:sp>
      </p:grpSp>
      <p:grpSp>
        <p:nvGrpSpPr>
          <p:cNvPr id="235" name="Gruppieren 234">
            <a:extLst>
              <a:ext uri="{FF2B5EF4-FFF2-40B4-BE49-F238E27FC236}">
                <a16:creationId xmlns:a16="http://schemas.microsoft.com/office/drawing/2014/main" id="{CEE85BDD-847A-497B-8BD2-BDC48CBF5FC9}"/>
              </a:ext>
            </a:extLst>
          </p:cNvPr>
          <p:cNvGrpSpPr/>
          <p:nvPr/>
        </p:nvGrpSpPr>
        <p:grpSpPr>
          <a:xfrm>
            <a:off x="406128" y="1532398"/>
            <a:ext cx="2006270" cy="1799996"/>
            <a:chOff x="406128" y="1532398"/>
            <a:chExt cx="2006270" cy="1799996"/>
          </a:xfrm>
        </p:grpSpPr>
        <p:pic>
          <p:nvPicPr>
            <p:cNvPr id="202" name="Grafik 32">
              <a:extLst>
                <a:ext uri="{FF2B5EF4-FFF2-40B4-BE49-F238E27FC236}">
                  <a16:creationId xmlns:a16="http://schemas.microsoft.com/office/drawing/2014/main" id="{5633615C-43BD-4E33-8B88-A37757B4A41D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4320" y="2019572"/>
              <a:ext cx="1968078" cy="1312822"/>
            </a:xfrm>
            <a:prstGeom prst="rect">
              <a:avLst/>
            </a:prstGeom>
            <a:solidFill>
              <a:srgbClr val="000000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3" name="Freihandform: Form 202">
              <a:extLst>
                <a:ext uri="{FF2B5EF4-FFF2-40B4-BE49-F238E27FC236}">
                  <a16:creationId xmlns:a16="http://schemas.microsoft.com/office/drawing/2014/main" id="{667D9929-0D3B-4CAC-924F-526FEE4EF97A}"/>
                </a:ext>
              </a:extLst>
            </p:cNvPr>
            <p:cNvSpPr/>
            <p:nvPr/>
          </p:nvSpPr>
          <p:spPr>
            <a:xfrm>
              <a:off x="406128" y="1532398"/>
              <a:ext cx="1785473" cy="1778752"/>
            </a:xfrm>
            <a:custGeom>
              <a:avLst/>
              <a:gdLst/>
              <a:ahLst/>
              <a:cxnLst/>
              <a:rect l="0" t="0" r="0" b="0"/>
              <a:pathLst>
                <a:path w="2374901" h="1993901">
                  <a:moveTo>
                    <a:pt x="395859" y="0"/>
                  </a:moveTo>
                  <a:lnTo>
                    <a:pt x="2018538" y="0"/>
                  </a:lnTo>
                  <a:lnTo>
                    <a:pt x="2058289" y="6731"/>
                  </a:lnTo>
                  <a:lnTo>
                    <a:pt x="2129282" y="23241"/>
                  </a:lnTo>
                  <a:lnTo>
                    <a:pt x="2196719" y="56515"/>
                  </a:lnTo>
                  <a:lnTo>
                    <a:pt x="2228342" y="73025"/>
                  </a:lnTo>
                  <a:lnTo>
                    <a:pt x="2283968" y="119634"/>
                  </a:lnTo>
                  <a:lnTo>
                    <a:pt x="2323338" y="172847"/>
                  </a:lnTo>
                  <a:lnTo>
                    <a:pt x="2343277" y="202819"/>
                  </a:lnTo>
                  <a:lnTo>
                    <a:pt x="2363089" y="262509"/>
                  </a:lnTo>
                  <a:lnTo>
                    <a:pt x="2370836" y="295783"/>
                  </a:lnTo>
                  <a:lnTo>
                    <a:pt x="2370836" y="312293"/>
                  </a:lnTo>
                  <a:lnTo>
                    <a:pt x="2374900" y="332359"/>
                  </a:lnTo>
                  <a:lnTo>
                    <a:pt x="2374900" y="1661541"/>
                  </a:lnTo>
                  <a:lnTo>
                    <a:pt x="2370836" y="1678305"/>
                  </a:lnTo>
                  <a:lnTo>
                    <a:pt x="2370836" y="1694942"/>
                  </a:lnTo>
                  <a:lnTo>
                    <a:pt x="2363089" y="1728089"/>
                  </a:lnTo>
                  <a:lnTo>
                    <a:pt x="2343277" y="1787779"/>
                  </a:lnTo>
                  <a:lnTo>
                    <a:pt x="2303780" y="1844294"/>
                  </a:lnTo>
                  <a:lnTo>
                    <a:pt x="2283968" y="1870837"/>
                  </a:lnTo>
                  <a:lnTo>
                    <a:pt x="2228342" y="1917573"/>
                  </a:lnTo>
                  <a:lnTo>
                    <a:pt x="2165096" y="1950593"/>
                  </a:lnTo>
                  <a:lnTo>
                    <a:pt x="2129282" y="1967357"/>
                  </a:lnTo>
                  <a:lnTo>
                    <a:pt x="2058289" y="1983994"/>
                  </a:lnTo>
                  <a:lnTo>
                    <a:pt x="2018538" y="1990471"/>
                  </a:lnTo>
                  <a:lnTo>
                    <a:pt x="1998980" y="1990471"/>
                  </a:lnTo>
                  <a:lnTo>
                    <a:pt x="1979041" y="1993900"/>
                  </a:lnTo>
                  <a:lnTo>
                    <a:pt x="395859" y="1993900"/>
                  </a:lnTo>
                  <a:lnTo>
                    <a:pt x="371856" y="1990471"/>
                  </a:lnTo>
                  <a:lnTo>
                    <a:pt x="352298" y="1990471"/>
                  </a:lnTo>
                  <a:lnTo>
                    <a:pt x="312674" y="1983994"/>
                  </a:lnTo>
                  <a:lnTo>
                    <a:pt x="241554" y="1967357"/>
                  </a:lnTo>
                  <a:lnTo>
                    <a:pt x="174117" y="1933956"/>
                  </a:lnTo>
                  <a:lnTo>
                    <a:pt x="142494" y="1917573"/>
                  </a:lnTo>
                  <a:lnTo>
                    <a:pt x="87249" y="1870837"/>
                  </a:lnTo>
                  <a:lnTo>
                    <a:pt x="47498" y="1817751"/>
                  </a:lnTo>
                  <a:lnTo>
                    <a:pt x="27686" y="1787779"/>
                  </a:lnTo>
                  <a:lnTo>
                    <a:pt x="8128" y="1728089"/>
                  </a:lnTo>
                  <a:lnTo>
                    <a:pt x="0" y="1694942"/>
                  </a:lnTo>
                  <a:lnTo>
                    <a:pt x="0" y="295783"/>
                  </a:lnTo>
                  <a:lnTo>
                    <a:pt x="8128" y="262509"/>
                  </a:lnTo>
                  <a:lnTo>
                    <a:pt x="27686" y="202819"/>
                  </a:lnTo>
                  <a:lnTo>
                    <a:pt x="67310" y="146177"/>
                  </a:lnTo>
                  <a:lnTo>
                    <a:pt x="87249" y="119634"/>
                  </a:lnTo>
                  <a:lnTo>
                    <a:pt x="142494" y="73025"/>
                  </a:lnTo>
                  <a:lnTo>
                    <a:pt x="205867" y="39878"/>
                  </a:lnTo>
                  <a:lnTo>
                    <a:pt x="241554" y="23241"/>
                  </a:lnTo>
                  <a:lnTo>
                    <a:pt x="312674" y="6731"/>
                  </a:lnTo>
                  <a:lnTo>
                    <a:pt x="352298" y="0"/>
                  </a:lnTo>
                  <a:close/>
                </a:path>
              </a:pathLst>
            </a:custGeom>
            <a:solidFill>
              <a:schemeClr val="accent1">
                <a:alpha val="1000"/>
              </a:schemeClr>
            </a:solidFill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212" name="Textfeld 44">
              <a:extLst>
                <a:ext uri="{FF2B5EF4-FFF2-40B4-BE49-F238E27FC236}">
                  <a16:creationId xmlns:a16="http://schemas.microsoft.com/office/drawing/2014/main" id="{490D3794-453C-4515-A746-84EEF3F016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3019" y="1713672"/>
              <a:ext cx="1260334" cy="288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de-DE" altLang="de-DE" sz="1500" b="1">
                  <a:solidFill>
                    <a:srgbClr val="000000"/>
                  </a:solidFill>
                  <a:latin typeface="Arial - 20"/>
                </a:rPr>
                <a:t>p-q-Formel</a:t>
              </a:r>
            </a:p>
          </p:txBody>
        </p:sp>
      </p:grpSp>
      <p:grpSp>
        <p:nvGrpSpPr>
          <p:cNvPr id="1026" name="Gruppieren 1025">
            <a:extLst>
              <a:ext uri="{FF2B5EF4-FFF2-40B4-BE49-F238E27FC236}">
                <a16:creationId xmlns:a16="http://schemas.microsoft.com/office/drawing/2014/main" id="{C3105F98-1A4D-4095-B855-BE875E8A99CB}"/>
              </a:ext>
            </a:extLst>
          </p:cNvPr>
          <p:cNvGrpSpPr/>
          <p:nvPr/>
        </p:nvGrpSpPr>
        <p:grpSpPr>
          <a:xfrm>
            <a:off x="9730688" y="89306"/>
            <a:ext cx="2376000" cy="1537441"/>
            <a:chOff x="8039100" y="1192760"/>
            <a:chExt cx="2673350" cy="2292350"/>
          </a:xfrm>
        </p:grpSpPr>
        <p:pic>
          <p:nvPicPr>
            <p:cNvPr id="213" name="Grafik 46">
              <a:extLst>
                <a:ext uri="{FF2B5EF4-FFF2-40B4-BE49-F238E27FC236}">
                  <a16:creationId xmlns:a16="http://schemas.microsoft.com/office/drawing/2014/main" id="{984A7C91-6B25-4ECE-9FCE-DA5C269B93D5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70900" y="1586460"/>
              <a:ext cx="1593850" cy="1898650"/>
            </a:xfrm>
            <a:prstGeom prst="rect">
              <a:avLst/>
            </a:prstGeom>
            <a:solidFill>
              <a:srgbClr val="000000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4" name="Freihandform: Form 213">
              <a:extLst>
                <a:ext uri="{FF2B5EF4-FFF2-40B4-BE49-F238E27FC236}">
                  <a16:creationId xmlns:a16="http://schemas.microsoft.com/office/drawing/2014/main" id="{A8954803-4DE1-448A-8446-3807C2CCAAE7}"/>
                </a:ext>
              </a:extLst>
            </p:cNvPr>
            <p:cNvSpPr/>
            <p:nvPr/>
          </p:nvSpPr>
          <p:spPr>
            <a:xfrm>
              <a:off x="8039100" y="1192760"/>
              <a:ext cx="2673350" cy="2279650"/>
            </a:xfrm>
            <a:custGeom>
              <a:avLst/>
              <a:gdLst/>
              <a:ahLst/>
              <a:cxnLst/>
              <a:rect l="0" t="0" r="0" b="0"/>
              <a:pathLst>
                <a:path w="2673097" h="2279905">
                  <a:moveTo>
                    <a:pt x="445643" y="0"/>
                  </a:moveTo>
                  <a:lnTo>
                    <a:pt x="2271903" y="0"/>
                  </a:lnTo>
                  <a:lnTo>
                    <a:pt x="2316734" y="7747"/>
                  </a:lnTo>
                  <a:lnTo>
                    <a:pt x="2396744" y="26543"/>
                  </a:lnTo>
                  <a:lnTo>
                    <a:pt x="2472563" y="64643"/>
                  </a:lnTo>
                  <a:lnTo>
                    <a:pt x="2508123" y="83439"/>
                  </a:lnTo>
                  <a:lnTo>
                    <a:pt x="2570861" y="136779"/>
                  </a:lnTo>
                  <a:lnTo>
                    <a:pt x="2615057" y="197612"/>
                  </a:lnTo>
                  <a:lnTo>
                    <a:pt x="2637536" y="231902"/>
                  </a:lnTo>
                  <a:lnTo>
                    <a:pt x="2659888" y="300101"/>
                  </a:lnTo>
                  <a:lnTo>
                    <a:pt x="2668524" y="338201"/>
                  </a:lnTo>
                  <a:lnTo>
                    <a:pt x="2668524" y="356997"/>
                  </a:lnTo>
                  <a:lnTo>
                    <a:pt x="2673096" y="379984"/>
                  </a:lnTo>
                  <a:lnTo>
                    <a:pt x="2673096" y="1899920"/>
                  </a:lnTo>
                  <a:lnTo>
                    <a:pt x="2668524" y="1918970"/>
                  </a:lnTo>
                  <a:lnTo>
                    <a:pt x="2668524" y="1938020"/>
                  </a:lnTo>
                  <a:lnTo>
                    <a:pt x="2659888" y="1975866"/>
                  </a:lnTo>
                  <a:lnTo>
                    <a:pt x="2637536" y="2044192"/>
                  </a:lnTo>
                  <a:lnTo>
                    <a:pt x="2593086" y="2108835"/>
                  </a:lnTo>
                  <a:lnTo>
                    <a:pt x="2570861" y="2139188"/>
                  </a:lnTo>
                  <a:lnTo>
                    <a:pt x="2508123" y="2192528"/>
                  </a:lnTo>
                  <a:lnTo>
                    <a:pt x="2436876" y="2230374"/>
                  </a:lnTo>
                  <a:lnTo>
                    <a:pt x="2396744" y="2249424"/>
                  </a:lnTo>
                  <a:lnTo>
                    <a:pt x="2316734" y="2268601"/>
                  </a:lnTo>
                  <a:lnTo>
                    <a:pt x="2271903" y="2276094"/>
                  </a:lnTo>
                  <a:lnTo>
                    <a:pt x="2250059" y="2276094"/>
                  </a:lnTo>
                  <a:lnTo>
                    <a:pt x="2227453" y="2279904"/>
                  </a:lnTo>
                  <a:lnTo>
                    <a:pt x="445643" y="2279904"/>
                  </a:lnTo>
                  <a:lnTo>
                    <a:pt x="418592" y="2276094"/>
                  </a:lnTo>
                  <a:lnTo>
                    <a:pt x="396494" y="2276094"/>
                  </a:lnTo>
                  <a:lnTo>
                    <a:pt x="351917" y="2268601"/>
                  </a:lnTo>
                  <a:lnTo>
                    <a:pt x="271907" y="2249424"/>
                  </a:lnTo>
                  <a:lnTo>
                    <a:pt x="195961" y="2211451"/>
                  </a:lnTo>
                  <a:lnTo>
                    <a:pt x="160401" y="2192528"/>
                  </a:lnTo>
                  <a:lnTo>
                    <a:pt x="98171" y="2139188"/>
                  </a:lnTo>
                  <a:lnTo>
                    <a:pt x="53467" y="2078482"/>
                  </a:lnTo>
                  <a:lnTo>
                    <a:pt x="31115" y="2044192"/>
                  </a:lnTo>
                  <a:lnTo>
                    <a:pt x="9017" y="1975866"/>
                  </a:lnTo>
                  <a:lnTo>
                    <a:pt x="0" y="1938020"/>
                  </a:lnTo>
                  <a:lnTo>
                    <a:pt x="0" y="338201"/>
                  </a:lnTo>
                  <a:lnTo>
                    <a:pt x="9017" y="300101"/>
                  </a:lnTo>
                  <a:lnTo>
                    <a:pt x="31115" y="231902"/>
                  </a:lnTo>
                  <a:lnTo>
                    <a:pt x="75819" y="167259"/>
                  </a:lnTo>
                  <a:lnTo>
                    <a:pt x="98171" y="136779"/>
                  </a:lnTo>
                  <a:lnTo>
                    <a:pt x="160401" y="83439"/>
                  </a:lnTo>
                  <a:lnTo>
                    <a:pt x="231775" y="45593"/>
                  </a:lnTo>
                  <a:lnTo>
                    <a:pt x="271907" y="26543"/>
                  </a:lnTo>
                  <a:lnTo>
                    <a:pt x="351917" y="7747"/>
                  </a:lnTo>
                  <a:lnTo>
                    <a:pt x="396494" y="0"/>
                  </a:lnTo>
                  <a:close/>
                </a:path>
              </a:pathLst>
            </a:custGeom>
            <a:solidFill>
              <a:schemeClr val="accent1">
                <a:alpha val="1000"/>
              </a:schemeClr>
            </a:solidFill>
            <a:ln w="3810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sp>
          <p:nvSpPr>
            <p:cNvPr id="215" name="Textfeld 48">
              <a:extLst>
                <a:ext uri="{FF2B5EF4-FFF2-40B4-BE49-F238E27FC236}">
                  <a16:creationId xmlns:a16="http://schemas.microsoft.com/office/drawing/2014/main" id="{2660DFCC-1FC8-4AA5-A746-8DB4437424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36000" y="1319760"/>
              <a:ext cx="1778000" cy="32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/>
              <a:r>
                <a:rPr lang="de-DE" altLang="de-DE" sz="1500" b="1">
                  <a:solidFill>
                    <a:srgbClr val="000000"/>
                  </a:solidFill>
                  <a:latin typeface="Arial - 20"/>
                </a:rPr>
                <a:t>Anwendung</a:t>
              </a:r>
            </a:p>
          </p:txBody>
        </p:sp>
      </p:grpSp>
      <p:sp>
        <p:nvSpPr>
          <p:cNvPr id="1055" name="Pfeil: nach rechts 1054">
            <a:extLst>
              <a:ext uri="{FF2B5EF4-FFF2-40B4-BE49-F238E27FC236}">
                <a16:creationId xmlns:a16="http://schemas.microsoft.com/office/drawing/2014/main" id="{B300B47C-F628-4307-8492-C46F0721C166}"/>
              </a:ext>
            </a:extLst>
          </p:cNvPr>
          <p:cNvSpPr/>
          <p:nvPr/>
        </p:nvSpPr>
        <p:spPr>
          <a:xfrm rot="10800000">
            <a:off x="5242269" y="5485197"/>
            <a:ext cx="3689619" cy="360000"/>
          </a:xfrm>
          <a:prstGeom prst="rightArrow">
            <a:avLst/>
          </a:prstGeom>
          <a:solidFill>
            <a:schemeClr val="bg1"/>
          </a:solidFill>
          <a:ln w="254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31" name="Gruppieren 230">
            <a:extLst>
              <a:ext uri="{FF2B5EF4-FFF2-40B4-BE49-F238E27FC236}">
                <a16:creationId xmlns:a16="http://schemas.microsoft.com/office/drawing/2014/main" id="{462AA07A-54EF-4E9D-B793-71F0F9CF2EAE}"/>
              </a:ext>
            </a:extLst>
          </p:cNvPr>
          <p:cNvGrpSpPr/>
          <p:nvPr/>
        </p:nvGrpSpPr>
        <p:grpSpPr>
          <a:xfrm>
            <a:off x="5392452" y="4634311"/>
            <a:ext cx="3788803" cy="2149923"/>
            <a:chOff x="5392452" y="4634311"/>
            <a:chExt cx="3788803" cy="2149923"/>
          </a:xfrm>
        </p:grpSpPr>
        <p:sp>
          <p:nvSpPr>
            <p:cNvPr id="211" name="Freihandform: Form 210">
              <a:extLst>
                <a:ext uri="{FF2B5EF4-FFF2-40B4-BE49-F238E27FC236}">
                  <a16:creationId xmlns:a16="http://schemas.microsoft.com/office/drawing/2014/main" id="{0BD7C025-78E6-42AC-8624-A0CB37DEF7DD}"/>
                </a:ext>
              </a:extLst>
            </p:cNvPr>
            <p:cNvSpPr/>
            <p:nvPr/>
          </p:nvSpPr>
          <p:spPr>
            <a:xfrm>
              <a:off x="6276758" y="4634311"/>
              <a:ext cx="1999646" cy="2149923"/>
            </a:xfrm>
            <a:custGeom>
              <a:avLst/>
              <a:gdLst/>
              <a:ahLst/>
              <a:cxnLst/>
              <a:rect l="0" t="0" r="0" b="0"/>
              <a:pathLst>
                <a:path w="3257551" h="2647951">
                  <a:moveTo>
                    <a:pt x="0" y="0"/>
                  </a:moveTo>
                  <a:lnTo>
                    <a:pt x="3257550" y="0"/>
                  </a:lnTo>
                  <a:lnTo>
                    <a:pt x="3257550" y="2647950"/>
                  </a:lnTo>
                  <a:lnTo>
                    <a:pt x="0" y="2647950"/>
                  </a:lnTo>
                  <a:close/>
                </a:path>
              </a:pathLst>
            </a:custGeom>
            <a:solidFill>
              <a:schemeClr val="accent1">
                <a:alpha val="1000"/>
              </a:schemeClr>
            </a:solidFill>
            <a:ln w="25400" cap="sq" cmpd="sng" algn="ctr">
              <a:solidFill>
                <a:srgbClr val="FF0000"/>
              </a:solidFill>
              <a:prstDash val="dot"/>
              <a:miter lim="800000"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/>
            </a:p>
          </p:txBody>
        </p:sp>
        <p:grpSp>
          <p:nvGrpSpPr>
            <p:cNvPr id="216" name="Gruppieren 52">
              <a:extLst>
                <a:ext uri="{FF2B5EF4-FFF2-40B4-BE49-F238E27FC236}">
                  <a16:creationId xmlns:a16="http://schemas.microsoft.com/office/drawing/2014/main" id="{1A52367F-81B1-4BFC-BA14-ECD24CD3D7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92452" y="4712975"/>
              <a:ext cx="3788803" cy="1985478"/>
              <a:chOff x="3806851" y="10178419"/>
              <a:chExt cx="6172200" cy="2444836"/>
            </a:xfrm>
          </p:grpSpPr>
          <p:pic>
            <p:nvPicPr>
              <p:cNvPr id="217" name="Grafik 50">
                <a:extLst>
                  <a:ext uri="{FF2B5EF4-FFF2-40B4-BE49-F238E27FC236}">
                    <a16:creationId xmlns:a16="http://schemas.microsoft.com/office/drawing/2014/main" id="{36E09608-C670-44C0-AF37-BB050340E1A7}"/>
                  </a:ext>
                </a:extLst>
              </p:cNvPr>
              <p:cNvPicPr>
                <a:picLocks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51948" y="10761562"/>
                <a:ext cx="2854959" cy="1861693"/>
              </a:xfrm>
              <a:prstGeom prst="rect">
                <a:avLst/>
              </a:prstGeom>
              <a:solidFill>
                <a:srgbClr val="000000">
                  <a:alpha val="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8" name="Textfeld 51">
                <a:extLst>
                  <a:ext uri="{FF2B5EF4-FFF2-40B4-BE49-F238E27FC236}">
                    <a16:creationId xmlns:a16="http://schemas.microsoft.com/office/drawing/2014/main" id="{4949F035-1A90-4188-9D8F-50B15491AA8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6851" y="10178419"/>
                <a:ext cx="6172200" cy="5305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/>
                <a:r>
                  <a:rPr lang="de-DE" altLang="de-DE" sz="1100" b="1" dirty="0">
                    <a:solidFill>
                      <a:srgbClr val="000000"/>
                    </a:solidFill>
                    <a:latin typeface="Arial - 19"/>
                  </a:rPr>
                  <a:t>Quadratische Ergänzung</a:t>
                </a:r>
              </a:p>
              <a:p>
                <a:pPr algn="ctr" eaLnBrk="1" hangingPunct="1"/>
                <a:r>
                  <a:rPr lang="de-DE" altLang="de-DE" sz="1100" b="1" dirty="0">
                    <a:solidFill>
                      <a:srgbClr val="000000"/>
                    </a:solidFill>
                    <a:latin typeface="Arial - 19"/>
                  </a:rPr>
                  <a:t>Binomische Formel</a:t>
                </a:r>
              </a:p>
            </p:txBody>
          </p:sp>
        </p:grpSp>
      </p:grpSp>
      <p:cxnSp>
        <p:nvCxnSpPr>
          <p:cNvPr id="249" name="Gerader Verbinder 248">
            <a:extLst>
              <a:ext uri="{FF2B5EF4-FFF2-40B4-BE49-F238E27FC236}">
                <a16:creationId xmlns:a16="http://schemas.microsoft.com/office/drawing/2014/main" id="{059824D9-1BB0-46E1-838D-5973917C1EC2}"/>
              </a:ext>
            </a:extLst>
          </p:cNvPr>
          <p:cNvCxnSpPr>
            <a:cxnSpLocks/>
            <a:stCxn id="179" idx="2"/>
          </p:cNvCxnSpPr>
          <p:nvPr/>
        </p:nvCxnSpPr>
        <p:spPr>
          <a:xfrm flipH="1">
            <a:off x="1572652" y="3053220"/>
            <a:ext cx="3322364" cy="1955573"/>
          </a:xfrm>
          <a:prstGeom prst="line">
            <a:avLst/>
          </a:prstGeom>
          <a:ln w="38100" cap="flat" cmpd="sng" algn="ctr">
            <a:solidFill>
              <a:srgbClr val="FF0000"/>
            </a:solidFill>
            <a:prstDash val="solid"/>
            <a:miter lim="800000"/>
            <a:headEnd type="oval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Gerader Verbinder 251">
            <a:extLst>
              <a:ext uri="{FF2B5EF4-FFF2-40B4-BE49-F238E27FC236}">
                <a16:creationId xmlns:a16="http://schemas.microsoft.com/office/drawing/2014/main" id="{10D228D2-0E50-41A7-9616-4B4878845661}"/>
              </a:ext>
            </a:extLst>
          </p:cNvPr>
          <p:cNvCxnSpPr>
            <a:cxnSpLocks/>
          </p:cNvCxnSpPr>
          <p:nvPr/>
        </p:nvCxnSpPr>
        <p:spPr>
          <a:xfrm flipH="1">
            <a:off x="1633508" y="3063238"/>
            <a:ext cx="5569395" cy="2044324"/>
          </a:xfrm>
          <a:prstGeom prst="line">
            <a:avLst/>
          </a:prstGeom>
          <a:ln w="38100" cap="flat" cmpd="sng" algn="ctr">
            <a:solidFill>
              <a:srgbClr val="FF0000"/>
            </a:solidFill>
            <a:prstDash val="solid"/>
            <a:miter lim="800000"/>
            <a:headEnd type="oval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Gerader Verbinder 264">
            <a:extLst>
              <a:ext uri="{FF2B5EF4-FFF2-40B4-BE49-F238E27FC236}">
                <a16:creationId xmlns:a16="http://schemas.microsoft.com/office/drawing/2014/main" id="{2CD6ED85-D8AB-4791-9110-44706D50D784}"/>
              </a:ext>
            </a:extLst>
          </p:cNvPr>
          <p:cNvCxnSpPr/>
          <p:nvPr/>
        </p:nvCxnSpPr>
        <p:spPr>
          <a:xfrm flipV="1">
            <a:off x="1286456" y="4411852"/>
            <a:ext cx="0" cy="444500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olid"/>
            <a:miter lim="800000"/>
            <a:headEnd type="oval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Freihandform: Form 266">
            <a:extLst>
              <a:ext uri="{FF2B5EF4-FFF2-40B4-BE49-F238E27FC236}">
                <a16:creationId xmlns:a16="http://schemas.microsoft.com/office/drawing/2014/main" id="{B5C40124-981A-415B-9FB8-4E2E1D193E2B}"/>
              </a:ext>
            </a:extLst>
          </p:cNvPr>
          <p:cNvSpPr/>
          <p:nvPr/>
        </p:nvSpPr>
        <p:spPr>
          <a:xfrm>
            <a:off x="2437097" y="1122472"/>
            <a:ext cx="1785473" cy="1778752"/>
          </a:xfrm>
          <a:custGeom>
            <a:avLst/>
            <a:gdLst/>
            <a:ahLst/>
            <a:cxnLst/>
            <a:rect l="0" t="0" r="0" b="0"/>
            <a:pathLst>
              <a:path w="2374901" h="1993901">
                <a:moveTo>
                  <a:pt x="395859" y="0"/>
                </a:moveTo>
                <a:lnTo>
                  <a:pt x="2018538" y="0"/>
                </a:lnTo>
                <a:lnTo>
                  <a:pt x="2058289" y="6731"/>
                </a:lnTo>
                <a:lnTo>
                  <a:pt x="2129282" y="23241"/>
                </a:lnTo>
                <a:lnTo>
                  <a:pt x="2196719" y="56515"/>
                </a:lnTo>
                <a:lnTo>
                  <a:pt x="2228342" y="73025"/>
                </a:lnTo>
                <a:lnTo>
                  <a:pt x="2283968" y="119634"/>
                </a:lnTo>
                <a:lnTo>
                  <a:pt x="2323338" y="172847"/>
                </a:lnTo>
                <a:lnTo>
                  <a:pt x="2343277" y="202819"/>
                </a:lnTo>
                <a:lnTo>
                  <a:pt x="2363089" y="262509"/>
                </a:lnTo>
                <a:lnTo>
                  <a:pt x="2370836" y="295783"/>
                </a:lnTo>
                <a:lnTo>
                  <a:pt x="2370836" y="312293"/>
                </a:lnTo>
                <a:lnTo>
                  <a:pt x="2374900" y="332359"/>
                </a:lnTo>
                <a:lnTo>
                  <a:pt x="2374900" y="1661541"/>
                </a:lnTo>
                <a:lnTo>
                  <a:pt x="2370836" y="1678305"/>
                </a:lnTo>
                <a:lnTo>
                  <a:pt x="2370836" y="1694942"/>
                </a:lnTo>
                <a:lnTo>
                  <a:pt x="2363089" y="1728089"/>
                </a:lnTo>
                <a:lnTo>
                  <a:pt x="2343277" y="1787779"/>
                </a:lnTo>
                <a:lnTo>
                  <a:pt x="2303780" y="1844294"/>
                </a:lnTo>
                <a:lnTo>
                  <a:pt x="2283968" y="1870837"/>
                </a:lnTo>
                <a:lnTo>
                  <a:pt x="2228342" y="1917573"/>
                </a:lnTo>
                <a:lnTo>
                  <a:pt x="2165096" y="1950593"/>
                </a:lnTo>
                <a:lnTo>
                  <a:pt x="2129282" y="1967357"/>
                </a:lnTo>
                <a:lnTo>
                  <a:pt x="2058289" y="1983994"/>
                </a:lnTo>
                <a:lnTo>
                  <a:pt x="2018538" y="1990471"/>
                </a:lnTo>
                <a:lnTo>
                  <a:pt x="1998980" y="1990471"/>
                </a:lnTo>
                <a:lnTo>
                  <a:pt x="1979041" y="1993900"/>
                </a:lnTo>
                <a:lnTo>
                  <a:pt x="395859" y="1993900"/>
                </a:lnTo>
                <a:lnTo>
                  <a:pt x="371856" y="1990471"/>
                </a:lnTo>
                <a:lnTo>
                  <a:pt x="352298" y="1990471"/>
                </a:lnTo>
                <a:lnTo>
                  <a:pt x="312674" y="1983994"/>
                </a:lnTo>
                <a:lnTo>
                  <a:pt x="241554" y="1967357"/>
                </a:lnTo>
                <a:lnTo>
                  <a:pt x="174117" y="1933956"/>
                </a:lnTo>
                <a:lnTo>
                  <a:pt x="142494" y="1917573"/>
                </a:lnTo>
                <a:lnTo>
                  <a:pt x="87249" y="1870837"/>
                </a:lnTo>
                <a:lnTo>
                  <a:pt x="47498" y="1817751"/>
                </a:lnTo>
                <a:lnTo>
                  <a:pt x="27686" y="1787779"/>
                </a:lnTo>
                <a:lnTo>
                  <a:pt x="8128" y="1728089"/>
                </a:lnTo>
                <a:lnTo>
                  <a:pt x="0" y="1694942"/>
                </a:lnTo>
                <a:lnTo>
                  <a:pt x="0" y="295783"/>
                </a:lnTo>
                <a:lnTo>
                  <a:pt x="8128" y="262509"/>
                </a:lnTo>
                <a:lnTo>
                  <a:pt x="27686" y="202819"/>
                </a:lnTo>
                <a:lnTo>
                  <a:pt x="67310" y="146177"/>
                </a:lnTo>
                <a:lnTo>
                  <a:pt x="87249" y="119634"/>
                </a:lnTo>
                <a:lnTo>
                  <a:pt x="142494" y="73025"/>
                </a:lnTo>
                <a:lnTo>
                  <a:pt x="205867" y="39878"/>
                </a:lnTo>
                <a:lnTo>
                  <a:pt x="241554" y="23241"/>
                </a:lnTo>
                <a:lnTo>
                  <a:pt x="312674" y="6731"/>
                </a:lnTo>
                <a:lnTo>
                  <a:pt x="352298" y="0"/>
                </a:lnTo>
                <a:close/>
              </a:path>
            </a:pathLst>
          </a:custGeom>
          <a:solidFill>
            <a:schemeClr val="accent1">
              <a:alpha val="1000"/>
            </a:schemeClr>
          </a:solidFill>
          <a:ln w="381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268" name="Ellipse 267">
            <a:extLst>
              <a:ext uri="{FF2B5EF4-FFF2-40B4-BE49-F238E27FC236}">
                <a16:creationId xmlns:a16="http://schemas.microsoft.com/office/drawing/2014/main" id="{71C7E00E-A9F2-4C11-83F3-BEBDCEADF6B8}"/>
              </a:ext>
            </a:extLst>
          </p:cNvPr>
          <p:cNvSpPr/>
          <p:nvPr/>
        </p:nvSpPr>
        <p:spPr>
          <a:xfrm>
            <a:off x="4503457" y="1713559"/>
            <a:ext cx="242887" cy="242887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25400" cap="flat" cmpd="sng" algn="ctr">
            <a:solidFill>
              <a:srgbClr val="7030A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269" name="Ellipse 268">
            <a:extLst>
              <a:ext uri="{FF2B5EF4-FFF2-40B4-BE49-F238E27FC236}">
                <a16:creationId xmlns:a16="http://schemas.microsoft.com/office/drawing/2014/main" id="{F92FC15E-B0C8-4EBE-BBF5-C9E1D5397592}"/>
              </a:ext>
            </a:extLst>
          </p:cNvPr>
          <p:cNvSpPr/>
          <p:nvPr/>
        </p:nvSpPr>
        <p:spPr>
          <a:xfrm>
            <a:off x="4695647" y="2305883"/>
            <a:ext cx="242887" cy="242887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25400" cap="flat" cmpd="sng" algn="ctr">
            <a:solidFill>
              <a:srgbClr val="7030A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270" name="Ellipse 269">
            <a:extLst>
              <a:ext uri="{FF2B5EF4-FFF2-40B4-BE49-F238E27FC236}">
                <a16:creationId xmlns:a16="http://schemas.microsoft.com/office/drawing/2014/main" id="{9E2A2A04-7734-4780-8FA0-C2A47411959F}"/>
              </a:ext>
            </a:extLst>
          </p:cNvPr>
          <p:cNvSpPr/>
          <p:nvPr/>
        </p:nvSpPr>
        <p:spPr>
          <a:xfrm>
            <a:off x="7723985" y="1561315"/>
            <a:ext cx="242887" cy="242887"/>
          </a:xfrm>
          <a:prstGeom prst="ellipse">
            <a:avLst/>
          </a:prstGeom>
          <a:solidFill>
            <a:schemeClr val="accent1">
              <a:alpha val="1000"/>
            </a:schemeClr>
          </a:solidFill>
          <a:ln w="25400" cap="flat" cmpd="sng" algn="ctr">
            <a:solidFill>
              <a:srgbClr val="7030A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236" name="Textfeld 235">
            <a:extLst>
              <a:ext uri="{FF2B5EF4-FFF2-40B4-BE49-F238E27FC236}">
                <a16:creationId xmlns:a16="http://schemas.microsoft.com/office/drawing/2014/main" id="{170AB433-5C3D-40EC-B9BE-774DE8420797}"/>
              </a:ext>
            </a:extLst>
          </p:cNvPr>
          <p:cNvSpPr txBox="1"/>
          <p:nvPr/>
        </p:nvSpPr>
        <p:spPr>
          <a:xfrm>
            <a:off x="2459468" y="1212600"/>
            <a:ext cx="17407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/>
              <a:t>3 beliebige Punkte</a:t>
            </a:r>
          </a:p>
          <a:p>
            <a:pPr algn="ctr"/>
            <a:r>
              <a:rPr lang="de-DE" sz="1600" b="1" dirty="0"/>
              <a:t>3x3 LGS aufstellen</a:t>
            </a:r>
          </a:p>
          <a:p>
            <a:pPr algn="ctr"/>
            <a:endParaRPr lang="de-DE" sz="1600" b="1" dirty="0"/>
          </a:p>
          <a:p>
            <a:pPr algn="ctr"/>
            <a:r>
              <a:rPr lang="de-DE" sz="1600" b="1" dirty="0"/>
              <a:t>a, b, c von </a:t>
            </a:r>
            <a:br>
              <a:rPr lang="de-DE" sz="1600" b="1" dirty="0"/>
            </a:br>
            <a:r>
              <a:rPr lang="de-DE" sz="1600" b="1" dirty="0"/>
              <a:t>f(x) = ax</a:t>
            </a:r>
            <a:r>
              <a:rPr lang="de-DE" sz="1600" b="1" baseline="30000" dirty="0"/>
              <a:t>2</a:t>
            </a:r>
            <a:r>
              <a:rPr lang="de-DE" sz="1600" b="1" dirty="0"/>
              <a:t> + </a:t>
            </a:r>
            <a:r>
              <a:rPr lang="de-DE" sz="1600" b="1" dirty="0" err="1"/>
              <a:t>bx</a:t>
            </a:r>
            <a:r>
              <a:rPr lang="de-DE" sz="1600" b="1" dirty="0"/>
              <a:t> + c</a:t>
            </a:r>
            <a:br>
              <a:rPr lang="de-DE" sz="1600" b="1" dirty="0"/>
            </a:br>
            <a:r>
              <a:rPr lang="de-DE" sz="1600" b="1" dirty="0"/>
              <a:t>berechnen</a:t>
            </a:r>
          </a:p>
        </p:txBody>
      </p:sp>
      <p:cxnSp>
        <p:nvCxnSpPr>
          <p:cNvPr id="272" name="Gerader Verbinder 271">
            <a:extLst>
              <a:ext uri="{FF2B5EF4-FFF2-40B4-BE49-F238E27FC236}">
                <a16:creationId xmlns:a16="http://schemas.microsoft.com/office/drawing/2014/main" id="{A9279E9D-1610-4AC6-B70B-7AB2EF09E933}"/>
              </a:ext>
            </a:extLst>
          </p:cNvPr>
          <p:cNvCxnSpPr>
            <a:cxnSpLocks/>
          </p:cNvCxnSpPr>
          <p:nvPr/>
        </p:nvCxnSpPr>
        <p:spPr>
          <a:xfrm flipH="1" flipV="1">
            <a:off x="4273241" y="1574467"/>
            <a:ext cx="3435040" cy="138438"/>
          </a:xfrm>
          <a:prstGeom prst="line">
            <a:avLst/>
          </a:prstGeom>
          <a:ln w="38100" cap="flat" cmpd="sng" algn="ctr">
            <a:solidFill>
              <a:srgbClr val="7030A0"/>
            </a:solidFill>
            <a:prstDash val="solid"/>
            <a:miter lim="800000"/>
            <a:headEnd type="oval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Gerader Verbinder 273">
            <a:extLst>
              <a:ext uri="{FF2B5EF4-FFF2-40B4-BE49-F238E27FC236}">
                <a16:creationId xmlns:a16="http://schemas.microsoft.com/office/drawing/2014/main" id="{900F6590-7465-45BD-9FD8-53229B8050D4}"/>
              </a:ext>
            </a:extLst>
          </p:cNvPr>
          <p:cNvCxnSpPr>
            <a:cxnSpLocks/>
            <a:stCxn id="268" idx="1"/>
          </p:cNvCxnSpPr>
          <p:nvPr/>
        </p:nvCxnSpPr>
        <p:spPr>
          <a:xfrm flipH="1" flipV="1">
            <a:off x="4244941" y="1646183"/>
            <a:ext cx="294086" cy="102946"/>
          </a:xfrm>
          <a:prstGeom prst="line">
            <a:avLst/>
          </a:prstGeom>
          <a:ln w="38100" cap="flat" cmpd="sng" algn="ctr">
            <a:solidFill>
              <a:srgbClr val="7030A0"/>
            </a:solidFill>
            <a:prstDash val="solid"/>
            <a:miter lim="800000"/>
            <a:headEnd type="oval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Gerader Verbinder 277">
            <a:extLst>
              <a:ext uri="{FF2B5EF4-FFF2-40B4-BE49-F238E27FC236}">
                <a16:creationId xmlns:a16="http://schemas.microsoft.com/office/drawing/2014/main" id="{BAA617FE-1C75-4BF5-8B23-72EC15018670}"/>
              </a:ext>
            </a:extLst>
          </p:cNvPr>
          <p:cNvCxnSpPr>
            <a:cxnSpLocks/>
          </p:cNvCxnSpPr>
          <p:nvPr/>
        </p:nvCxnSpPr>
        <p:spPr>
          <a:xfrm flipH="1" flipV="1">
            <a:off x="4244941" y="1729267"/>
            <a:ext cx="438056" cy="628089"/>
          </a:xfrm>
          <a:prstGeom prst="line">
            <a:avLst/>
          </a:prstGeom>
          <a:ln w="38100" cap="flat" cmpd="sng" algn="ctr">
            <a:solidFill>
              <a:srgbClr val="7030A0"/>
            </a:solidFill>
            <a:prstDash val="solid"/>
            <a:miter lim="800000"/>
            <a:headEnd type="oval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2" name="Pfeil: nach rechts 241">
            <a:extLst>
              <a:ext uri="{FF2B5EF4-FFF2-40B4-BE49-F238E27FC236}">
                <a16:creationId xmlns:a16="http://schemas.microsoft.com/office/drawing/2014/main" id="{F44E9617-61AD-494B-A391-2BC389871C8A}"/>
              </a:ext>
            </a:extLst>
          </p:cNvPr>
          <p:cNvSpPr/>
          <p:nvPr/>
        </p:nvSpPr>
        <p:spPr>
          <a:xfrm rot="5400000">
            <a:off x="3150420" y="1773460"/>
            <a:ext cx="300533" cy="223469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707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</Words>
  <Application>Microsoft Office PowerPoint</Application>
  <PresentationFormat>Breitbild</PresentationFormat>
  <Paragraphs>31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Arial - 19</vt:lpstr>
      <vt:lpstr>Arial - 20</vt:lpstr>
      <vt:lpstr>Arial - 22</vt:lpstr>
      <vt:lpstr>Calibri</vt:lpstr>
      <vt:lpstr>Calibri Light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Jacqueline</dc:creator>
  <cp:lastModifiedBy>Frank Dill</cp:lastModifiedBy>
  <cp:revision>92</cp:revision>
  <dcterms:created xsi:type="dcterms:W3CDTF">2015-10-01T08:04:29Z</dcterms:created>
  <dcterms:modified xsi:type="dcterms:W3CDTF">2018-08-05T10:46:39Z</dcterms:modified>
</cp:coreProperties>
</file>