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0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4A9822-F924-484D-B8F0-556C598FE3AE}" v="17" dt="2020-10-23T15:54:13.1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50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k Dill" userId="6cfef27d75912735" providerId="LiveId" clId="{184A9822-F924-484D-B8F0-556C598FE3AE}"/>
    <pc:docChg chg="undo custSel modSld">
      <pc:chgData name="Frank Dill" userId="6cfef27d75912735" providerId="LiveId" clId="{184A9822-F924-484D-B8F0-556C598FE3AE}" dt="2020-10-23T15:59:26.149" v="520" actId="1076"/>
      <pc:docMkLst>
        <pc:docMk/>
      </pc:docMkLst>
      <pc:sldChg chg="addSp modSp mod">
        <pc:chgData name="Frank Dill" userId="6cfef27d75912735" providerId="LiveId" clId="{184A9822-F924-484D-B8F0-556C598FE3AE}" dt="2020-10-23T15:59:26.149" v="520" actId="1076"/>
        <pc:sldMkLst>
          <pc:docMk/>
          <pc:sldMk cId="1538495195" sldId="256"/>
        </pc:sldMkLst>
        <pc:spChg chg="mod">
          <ac:chgData name="Frank Dill" userId="6cfef27d75912735" providerId="LiveId" clId="{184A9822-F924-484D-B8F0-556C598FE3AE}" dt="2020-10-23T15:59:26.149" v="520" actId="1076"/>
          <ac:spMkLst>
            <pc:docMk/>
            <pc:sldMk cId="1538495195" sldId="256"/>
            <ac:spMk id="7" creationId="{00000000-0000-0000-0000-000000000000}"/>
          </ac:spMkLst>
        </pc:spChg>
        <pc:spChg chg="mod">
          <ac:chgData name="Frank Dill" userId="6cfef27d75912735" providerId="LiveId" clId="{184A9822-F924-484D-B8F0-556C598FE3AE}" dt="2020-10-23T15:11:27.653" v="129" actId="207"/>
          <ac:spMkLst>
            <pc:docMk/>
            <pc:sldMk cId="1538495195" sldId="256"/>
            <ac:spMk id="23" creationId="{00000000-0000-0000-0000-000000000000}"/>
          </ac:spMkLst>
        </pc:spChg>
        <pc:spChg chg="mod">
          <ac:chgData name="Frank Dill" userId="6cfef27d75912735" providerId="LiveId" clId="{184A9822-F924-484D-B8F0-556C598FE3AE}" dt="2020-10-23T15:59:17.024" v="519" actId="1076"/>
          <ac:spMkLst>
            <pc:docMk/>
            <pc:sldMk cId="1538495195" sldId="256"/>
            <ac:spMk id="32" creationId="{45547A0A-DF50-465C-BF6F-088D00426125}"/>
          </ac:spMkLst>
        </pc:spChg>
        <pc:spChg chg="mod">
          <ac:chgData name="Frank Dill" userId="6cfef27d75912735" providerId="LiveId" clId="{184A9822-F924-484D-B8F0-556C598FE3AE}" dt="2020-10-23T15:59:10.019" v="517" actId="1076"/>
          <ac:spMkLst>
            <pc:docMk/>
            <pc:sldMk cId="1538495195" sldId="256"/>
            <ac:spMk id="34" creationId="{E9906413-ED86-4B50-A703-7D8469399061}"/>
          </ac:spMkLst>
        </pc:spChg>
        <pc:spChg chg="mod">
          <ac:chgData name="Frank Dill" userId="6cfef27d75912735" providerId="LiveId" clId="{184A9822-F924-484D-B8F0-556C598FE3AE}" dt="2020-10-23T15:56:43.782" v="427" actId="1035"/>
          <ac:spMkLst>
            <pc:docMk/>
            <pc:sldMk cId="1538495195" sldId="256"/>
            <ac:spMk id="35" creationId="{10EF061C-A943-4506-BBCD-F00A681C242A}"/>
          </ac:spMkLst>
        </pc:spChg>
        <pc:spChg chg="add mod">
          <ac:chgData name="Frank Dill" userId="6cfef27d75912735" providerId="LiveId" clId="{184A9822-F924-484D-B8F0-556C598FE3AE}" dt="2020-10-23T15:56:02.412" v="408" actId="1076"/>
          <ac:spMkLst>
            <pc:docMk/>
            <pc:sldMk cId="1538495195" sldId="256"/>
            <ac:spMk id="46" creationId="{CA71AB7A-172B-4DCA-A47D-68CED68E9478}"/>
          </ac:spMkLst>
        </pc:spChg>
        <pc:spChg chg="add mod ord">
          <ac:chgData name="Frank Dill" userId="6cfef27d75912735" providerId="LiveId" clId="{184A9822-F924-484D-B8F0-556C598FE3AE}" dt="2020-10-23T15:53:55.643" v="372" actId="167"/>
          <ac:spMkLst>
            <pc:docMk/>
            <pc:sldMk cId="1538495195" sldId="256"/>
            <ac:spMk id="53" creationId="{789FF5B6-0D3A-4146-9B0E-49263BC3BF40}"/>
          </ac:spMkLst>
        </pc:spChg>
        <pc:spChg chg="add mod">
          <ac:chgData name="Frank Dill" userId="6cfef27d75912735" providerId="LiveId" clId="{184A9822-F924-484D-B8F0-556C598FE3AE}" dt="2020-10-23T15:15:42.321" v="257" actId="207"/>
          <ac:spMkLst>
            <pc:docMk/>
            <pc:sldMk cId="1538495195" sldId="256"/>
            <ac:spMk id="54" creationId="{4C5C50F5-9C93-4975-AA88-387C482EBAFA}"/>
          </ac:spMkLst>
        </pc:spChg>
        <pc:spChg chg="add mod">
          <ac:chgData name="Frank Dill" userId="6cfef27d75912735" providerId="LiveId" clId="{184A9822-F924-484D-B8F0-556C598FE3AE}" dt="2020-10-23T15:53:09.719" v="352" actId="1076"/>
          <ac:spMkLst>
            <pc:docMk/>
            <pc:sldMk cId="1538495195" sldId="256"/>
            <ac:spMk id="55" creationId="{5AE73AD6-8971-4763-9F3D-5567EA12272B}"/>
          </ac:spMkLst>
        </pc:spChg>
        <pc:spChg chg="add mod">
          <ac:chgData name="Frank Dill" userId="6cfef27d75912735" providerId="LiveId" clId="{184A9822-F924-484D-B8F0-556C598FE3AE}" dt="2020-10-23T15:53:23.233" v="365" actId="20577"/>
          <ac:spMkLst>
            <pc:docMk/>
            <pc:sldMk cId="1538495195" sldId="256"/>
            <ac:spMk id="56" creationId="{9F926128-1B31-406C-8BC7-0B050FB8F7EA}"/>
          </ac:spMkLst>
        </pc:spChg>
        <pc:spChg chg="mod">
          <ac:chgData name="Frank Dill" userId="6cfef27d75912735" providerId="LiveId" clId="{184A9822-F924-484D-B8F0-556C598FE3AE}" dt="2020-10-23T15:08:28.401" v="6" actId="1076"/>
          <ac:spMkLst>
            <pc:docMk/>
            <pc:sldMk cId="1538495195" sldId="256"/>
            <ac:spMk id="70" creationId="{44B12031-01EA-4D23-BE93-6B5997187426}"/>
          </ac:spMkLst>
        </pc:spChg>
        <pc:spChg chg="mod">
          <ac:chgData name="Frank Dill" userId="6cfef27d75912735" providerId="LiveId" clId="{184A9822-F924-484D-B8F0-556C598FE3AE}" dt="2020-10-23T15:16:19.414" v="320" actId="207"/>
          <ac:spMkLst>
            <pc:docMk/>
            <pc:sldMk cId="1538495195" sldId="256"/>
            <ac:spMk id="1025" creationId="{00000000-0000-0000-0000-000000000000}"/>
          </ac:spMkLst>
        </pc:spChg>
        <pc:spChg chg="add mod">
          <ac:chgData name="Frank Dill" userId="6cfef27d75912735" providerId="LiveId" clId="{184A9822-F924-484D-B8F0-556C598FE3AE}" dt="2020-10-23T15:56:36.862" v="426" actId="692"/>
          <ac:spMkLst>
            <pc:docMk/>
            <pc:sldMk cId="1538495195" sldId="256"/>
            <ac:spMk id="1153" creationId="{9E7015FC-CCC2-4C90-9AB4-B512A395A17C}"/>
          </ac:spMkLst>
        </pc:spChg>
        <pc:spChg chg="add mod">
          <ac:chgData name="Frank Dill" userId="6cfef27d75912735" providerId="LiveId" clId="{184A9822-F924-484D-B8F0-556C598FE3AE}" dt="2020-10-23T15:57:25.189" v="440" actId="1076"/>
          <ac:spMkLst>
            <pc:docMk/>
            <pc:sldMk cId="1538495195" sldId="256"/>
            <ac:spMk id="1155" creationId="{420341EE-D098-4C97-875F-3CC73A2F33FD}"/>
          </ac:spMkLst>
        </pc:spChg>
        <pc:picChg chg="mod">
          <ac:chgData name="Frank Dill" userId="6cfef27d75912735" providerId="LiveId" clId="{184A9822-F924-484D-B8F0-556C598FE3AE}" dt="2020-10-23T15:59:02.319" v="515" actId="1076"/>
          <ac:picMkLst>
            <pc:docMk/>
            <pc:sldMk cId="1538495195" sldId="256"/>
            <ac:picMk id="2" creationId="{CBBE2A12-03DE-48FE-9EFB-60F805B72E3A}"/>
          </ac:picMkLst>
        </pc:picChg>
        <pc:picChg chg="add mod">
          <ac:chgData name="Frank Dill" userId="6cfef27d75912735" providerId="LiveId" clId="{184A9822-F924-484D-B8F0-556C598FE3AE}" dt="2020-10-23T15:14:26.773" v="194" actId="1076"/>
          <ac:picMkLst>
            <pc:docMk/>
            <pc:sldMk cId="1538495195" sldId="256"/>
            <ac:picMk id="1255" creationId="{6A94AD42-7F70-460A-9888-D4B700CA4E76}"/>
          </ac:picMkLst>
        </pc:picChg>
        <pc:picChg chg="add mod">
          <ac:chgData name="Frank Dill" userId="6cfef27d75912735" providerId="LiveId" clId="{184A9822-F924-484D-B8F0-556C598FE3AE}" dt="2020-10-23T15:14:29.242" v="195" actId="1076"/>
          <ac:picMkLst>
            <pc:docMk/>
            <pc:sldMk cId="1538495195" sldId="256"/>
            <ac:picMk id="1257" creationId="{844AA0EC-5439-4B8F-A577-A694E43FD499}"/>
          </ac:picMkLst>
        </pc:picChg>
        <pc:cxnChg chg="mod">
          <ac:chgData name="Frank Dill" userId="6cfef27d75912735" providerId="LiveId" clId="{184A9822-F924-484D-B8F0-556C598FE3AE}" dt="2020-10-23T15:59:05.821" v="516" actId="14100"/>
          <ac:cxnSpMkLst>
            <pc:docMk/>
            <pc:sldMk cId="1538495195" sldId="256"/>
            <ac:cxnSpMk id="40" creationId="{00000000-0000-0000-0000-000000000000}"/>
          </ac:cxnSpMkLst>
        </pc:cxnChg>
        <pc:cxnChg chg="add mod">
          <ac:chgData name="Frank Dill" userId="6cfef27d75912735" providerId="LiveId" clId="{184A9822-F924-484D-B8F0-556C598FE3AE}" dt="2020-10-23T15:56:51.821" v="428" actId="14100"/>
          <ac:cxnSpMkLst>
            <pc:docMk/>
            <pc:sldMk cId="1538495195" sldId="256"/>
            <ac:cxnSpMk id="44" creationId="{663F3673-0A47-480E-A2FB-0CC452958633}"/>
          </ac:cxnSpMkLst>
        </pc:cxnChg>
        <pc:cxnChg chg="add mod">
          <ac:chgData name="Frank Dill" userId="6cfef27d75912735" providerId="LiveId" clId="{184A9822-F924-484D-B8F0-556C598FE3AE}" dt="2020-10-23T15:56:07.841" v="410" actId="14100"/>
          <ac:cxnSpMkLst>
            <pc:docMk/>
            <pc:sldMk cId="1538495195" sldId="256"/>
            <ac:cxnSpMk id="52" creationId="{8F14770F-FB29-4C2F-9845-CB99EF5624C2}"/>
          </ac:cxnSpMkLst>
        </pc:cxnChg>
        <pc:cxnChg chg="mod">
          <ac:chgData name="Frank Dill" userId="6cfef27d75912735" providerId="LiveId" clId="{184A9822-F924-484D-B8F0-556C598FE3AE}" dt="2020-10-23T15:59:14.193" v="518" actId="14100"/>
          <ac:cxnSpMkLst>
            <pc:docMk/>
            <pc:sldMk cId="1538495195" sldId="256"/>
            <ac:cxnSpMk id="1028" creationId="{00000000-0000-0000-0000-00000000000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4E87-E9A9-451C-AE78-D42BBA082132}" type="datetimeFigureOut">
              <a:rPr lang="de-DE" smtClean="0"/>
              <a:t>23.10.2020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4C48-BE63-4B1D-8CF3-E96EE0D0A7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1408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4E87-E9A9-451C-AE78-D42BBA082132}" type="datetimeFigureOut">
              <a:rPr lang="de-DE" smtClean="0"/>
              <a:t>23.10.2020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4C48-BE63-4B1D-8CF3-E96EE0D0A7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7683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4E87-E9A9-451C-AE78-D42BBA082132}" type="datetimeFigureOut">
              <a:rPr lang="de-DE" smtClean="0"/>
              <a:t>23.10.2020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4C48-BE63-4B1D-8CF3-E96EE0D0A7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0070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4E87-E9A9-451C-AE78-D42BBA082132}" type="datetimeFigureOut">
              <a:rPr lang="de-DE" smtClean="0"/>
              <a:t>23.10.2020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4C48-BE63-4B1D-8CF3-E96EE0D0A7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0822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4E87-E9A9-451C-AE78-D42BBA082132}" type="datetimeFigureOut">
              <a:rPr lang="de-DE" smtClean="0"/>
              <a:t>23.10.2020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4C48-BE63-4B1D-8CF3-E96EE0D0A7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9370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4E87-E9A9-451C-AE78-D42BBA082132}" type="datetimeFigureOut">
              <a:rPr lang="de-DE" smtClean="0"/>
              <a:t>23.10.2020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4C48-BE63-4B1D-8CF3-E96EE0D0A7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880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4E87-E9A9-451C-AE78-D42BBA082132}" type="datetimeFigureOut">
              <a:rPr lang="de-DE" smtClean="0"/>
              <a:t>23.10.2020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4C48-BE63-4B1D-8CF3-E96EE0D0A7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2830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4E87-E9A9-451C-AE78-D42BBA082132}" type="datetimeFigureOut">
              <a:rPr lang="de-DE" smtClean="0"/>
              <a:t>23.10.2020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4C48-BE63-4B1D-8CF3-E96EE0D0A7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8154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4E87-E9A9-451C-AE78-D42BBA082132}" type="datetimeFigureOut">
              <a:rPr lang="de-DE" smtClean="0"/>
              <a:t>23.10.2020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4C48-BE63-4B1D-8CF3-E96EE0D0A7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7115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4E87-E9A9-451C-AE78-D42BBA082132}" type="datetimeFigureOut">
              <a:rPr lang="de-DE" smtClean="0"/>
              <a:t>23.10.2020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4C48-BE63-4B1D-8CF3-E96EE0D0A7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6929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4E87-E9A9-451C-AE78-D42BBA082132}" type="datetimeFigureOut">
              <a:rPr lang="de-DE" smtClean="0"/>
              <a:t>23.10.2020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4C48-BE63-4B1D-8CF3-E96EE0D0A7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8502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C4E87-E9A9-451C-AE78-D42BBA082132}" type="datetimeFigureOut">
              <a:rPr lang="de-DE" smtClean="0"/>
              <a:t>23.10.2020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74C48-BE63-4B1D-8CF3-E96EE0D0A7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3494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CBBE2A12-03DE-48FE-9EFB-60F805B72E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0905" y="2365056"/>
            <a:ext cx="4379281" cy="4293096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254518" y="343742"/>
            <a:ext cx="31878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/>
              <a:t>Ganzrationale Funktionen</a:t>
            </a:r>
          </a:p>
          <a:p>
            <a:pPr algn="ctr"/>
            <a:r>
              <a:rPr lang="de-DE" sz="2000" b="1" dirty="0"/>
              <a:t>=</a:t>
            </a:r>
          </a:p>
          <a:p>
            <a:pPr algn="ctr"/>
            <a:r>
              <a:rPr lang="de-DE" sz="2000" b="1" dirty="0"/>
              <a:t>Polynomfunktionen</a:t>
            </a:r>
          </a:p>
        </p:txBody>
      </p:sp>
      <p:sp>
        <p:nvSpPr>
          <p:cNvPr id="1025" name="Textfeld 1024"/>
          <p:cNvSpPr txBox="1"/>
          <p:nvPr/>
        </p:nvSpPr>
        <p:spPr>
          <a:xfrm>
            <a:off x="178436" y="1861968"/>
            <a:ext cx="3092161" cy="1351588"/>
          </a:xfrm>
          <a:prstGeom prst="rect">
            <a:avLst/>
          </a:prstGeom>
          <a:solidFill>
            <a:schemeClr val="accent2">
              <a:alpha val="25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400" b="1" dirty="0"/>
              <a:t>Berechnungsverfahren</a:t>
            </a:r>
            <a:r>
              <a:rPr lang="de-DE" sz="1400" dirty="0"/>
              <a:t>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400" dirty="0"/>
              <a:t>Ausklammern, p-q-Formel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400" dirty="0"/>
              <a:t>Berechnung mit Substitution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400" dirty="0"/>
              <a:t>Horner Schema</a:t>
            </a:r>
          </a:p>
        </p:txBody>
      </p:sp>
      <p:sp>
        <p:nvSpPr>
          <p:cNvPr id="23" name="Textfeld 22"/>
          <p:cNvSpPr txBox="1"/>
          <p:nvPr/>
        </p:nvSpPr>
        <p:spPr>
          <a:xfrm>
            <a:off x="2383094" y="1705416"/>
            <a:ext cx="1008112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1400" b="1" dirty="0"/>
              <a:t>Nullstellen</a:t>
            </a:r>
          </a:p>
        </p:txBody>
      </p:sp>
      <p:cxnSp>
        <p:nvCxnSpPr>
          <p:cNvPr id="1028" name="Gerade Verbindung mit Pfeil 1027"/>
          <p:cNvCxnSpPr>
            <a:cxnSpLocks/>
          </p:cNvCxnSpPr>
          <p:nvPr/>
        </p:nvCxnSpPr>
        <p:spPr>
          <a:xfrm>
            <a:off x="2887150" y="2013193"/>
            <a:ext cx="1757811" cy="2329017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mit Pfeil 39"/>
          <p:cNvCxnSpPr>
            <a:cxnSpLocks/>
          </p:cNvCxnSpPr>
          <p:nvPr/>
        </p:nvCxnSpPr>
        <p:spPr>
          <a:xfrm>
            <a:off x="2887150" y="2013193"/>
            <a:ext cx="3212562" cy="2329017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feld 31">
            <a:extLst>
              <a:ext uri="{FF2B5EF4-FFF2-40B4-BE49-F238E27FC236}">
                <a16:creationId xmlns:a16="http://schemas.microsoft.com/office/drawing/2014/main" id="{45547A0A-DF50-465C-BF6F-088D00426125}"/>
              </a:ext>
            </a:extLst>
          </p:cNvPr>
          <p:cNvSpPr txBox="1"/>
          <p:nvPr/>
        </p:nvSpPr>
        <p:spPr>
          <a:xfrm>
            <a:off x="3476477" y="3939111"/>
            <a:ext cx="1008112" cy="21544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800" b="1" dirty="0"/>
              <a:t>Einfache Nullstelle</a:t>
            </a: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E9906413-ED86-4B50-A703-7D8469399061}"/>
              </a:ext>
            </a:extLst>
          </p:cNvPr>
          <p:cNvSpPr txBox="1"/>
          <p:nvPr/>
        </p:nvSpPr>
        <p:spPr>
          <a:xfrm>
            <a:off x="5782443" y="3926738"/>
            <a:ext cx="1008112" cy="21544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800" b="1" dirty="0"/>
              <a:t>Doppelte Nullstelle</a:t>
            </a: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10EF061C-A943-4506-BBCD-F00A681C242A}"/>
              </a:ext>
            </a:extLst>
          </p:cNvPr>
          <p:cNvSpPr txBox="1"/>
          <p:nvPr/>
        </p:nvSpPr>
        <p:spPr>
          <a:xfrm>
            <a:off x="3695748" y="620688"/>
            <a:ext cx="3648050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1400" dirty="0"/>
              <a:t>n = Grad, n </a:t>
            </a:r>
            <a:r>
              <a:rPr lang="de-DE" sz="1400" dirty="0">
                <a:sym typeface="Symbol" panose="05050102010706020507" pitchFamily="18" charset="2"/>
              </a:rPr>
              <a:t> </a:t>
            </a:r>
            <a:r>
              <a:rPr lang="de-DE" sz="1400" dirty="0">
                <a:effectLst/>
                <a:ea typeface="Calibri" panose="020F0502020204030204" pitchFamily="34" charset="0"/>
                <a:cs typeface="Cambria Math" panose="02040503050406030204" pitchFamily="18" charset="0"/>
              </a:rPr>
              <a:t>ℕ  -&gt; max. Anzahl an Nullstellen </a:t>
            </a: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0" name="Textfeld 69">
                <a:extLst>
                  <a:ext uri="{FF2B5EF4-FFF2-40B4-BE49-F238E27FC236}">
                    <a16:creationId xmlns:a16="http://schemas.microsoft.com/office/drawing/2014/main" id="{44B12031-01EA-4D23-BE93-6B5997187426}"/>
                  </a:ext>
                </a:extLst>
              </p:cNvPr>
              <p:cNvSpPr txBox="1"/>
              <p:nvPr/>
            </p:nvSpPr>
            <p:spPr>
              <a:xfrm>
                <a:off x="3635896" y="1333380"/>
                <a:ext cx="5112568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160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de-DE" sz="16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16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de-DE" sz="1600" i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de-DE" sz="16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sz="16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de-DE" sz="16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de-DE" sz="1600" i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de-DE" sz="16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de-DE" sz="16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de-DE" sz="16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de-DE" sz="1600" i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de-DE" sz="16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sz="16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de-DE" sz="16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de-DE" sz="1600" i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r>
                        <a:rPr lang="de-DE" sz="1600" i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de-DE" sz="16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de-DE" sz="16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de-DE" sz="16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de-DE" sz="1600" i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de-DE" sz="1600" i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+⋯+ </m:t>
                      </m:r>
                      <m:sSub>
                        <m:sSubPr>
                          <m:ctrlPr>
                            <a:rPr lang="de-DE" sz="16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sz="16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de-DE" sz="1600" i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de-DE" sz="1600" i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de-DE" sz="16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de-DE" sz="16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de-DE" sz="1600" i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de-DE" sz="1600" i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de-DE" sz="16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sz="16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de-DE" sz="1600" i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de-DE" sz="1600" i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∙</m:t>
                      </m:r>
                      <m:r>
                        <a:rPr lang="de-DE" sz="1600" i="1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de-DE" sz="1600" i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de-DE" sz="16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sz="16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de-DE" sz="1600" i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de-DE" sz="1600" dirty="0">
                  <a:solidFill>
                    <a:schemeClr val="accent1"/>
                  </a:solidFill>
                </a:endParaRPr>
              </a:p>
            </p:txBody>
          </p:sp>
        </mc:Choice>
        <mc:Fallback>
          <p:sp>
            <p:nvSpPr>
              <p:cNvPr id="70" name="Textfeld 69">
                <a:extLst>
                  <a:ext uri="{FF2B5EF4-FFF2-40B4-BE49-F238E27FC236}">
                    <a16:creationId xmlns:a16="http://schemas.microsoft.com/office/drawing/2014/main" id="{44B12031-01EA-4D23-BE93-6B59971874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5896" y="1333380"/>
                <a:ext cx="5112568" cy="338554"/>
              </a:xfrm>
              <a:prstGeom prst="rect">
                <a:avLst/>
              </a:prstGeom>
              <a:blipFill>
                <a:blip r:embed="rId3"/>
                <a:stretch>
                  <a:fillRect b="-10909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4" name="Gerade Verbindung mit Pfeil 43">
            <a:extLst>
              <a:ext uri="{FF2B5EF4-FFF2-40B4-BE49-F238E27FC236}">
                <a16:creationId xmlns:a16="http://schemas.microsoft.com/office/drawing/2014/main" id="{663F3673-0A47-480E-A2FB-0CC452958633}"/>
              </a:ext>
            </a:extLst>
          </p:cNvPr>
          <p:cNvCxnSpPr>
            <a:cxnSpLocks/>
          </p:cNvCxnSpPr>
          <p:nvPr/>
        </p:nvCxnSpPr>
        <p:spPr>
          <a:xfrm>
            <a:off x="4211960" y="928465"/>
            <a:ext cx="693377" cy="4843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feld 45">
            <a:extLst>
              <a:ext uri="{FF2B5EF4-FFF2-40B4-BE49-F238E27FC236}">
                <a16:creationId xmlns:a16="http://schemas.microsoft.com/office/drawing/2014/main" id="{CA71AB7A-172B-4DCA-A47D-68CED68E9478}"/>
              </a:ext>
            </a:extLst>
          </p:cNvPr>
          <p:cNvSpPr txBox="1"/>
          <p:nvPr/>
        </p:nvSpPr>
        <p:spPr>
          <a:xfrm>
            <a:off x="7166590" y="985637"/>
            <a:ext cx="1774012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de-DE" sz="1400" baseline="-25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de-DE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= konstantes Glied</a:t>
            </a:r>
          </a:p>
        </p:txBody>
      </p:sp>
      <p:cxnSp>
        <p:nvCxnSpPr>
          <p:cNvPr id="52" name="Gerade Verbindung mit Pfeil 51">
            <a:extLst>
              <a:ext uri="{FF2B5EF4-FFF2-40B4-BE49-F238E27FC236}">
                <a16:creationId xmlns:a16="http://schemas.microsoft.com/office/drawing/2014/main" id="{8F14770F-FB29-4C2F-9845-CB99EF5624C2}"/>
              </a:ext>
            </a:extLst>
          </p:cNvPr>
          <p:cNvCxnSpPr>
            <a:cxnSpLocks/>
            <a:stCxn id="46" idx="2"/>
          </p:cNvCxnSpPr>
          <p:nvPr/>
        </p:nvCxnSpPr>
        <p:spPr>
          <a:xfrm>
            <a:off x="8053596" y="1293414"/>
            <a:ext cx="406836" cy="1193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55" name="Picture 231" descr="Punktsymmetrie Grafik">
            <a:extLst>
              <a:ext uri="{FF2B5EF4-FFF2-40B4-BE49-F238E27FC236}">
                <a16:creationId xmlns:a16="http://schemas.microsoft.com/office/drawing/2014/main" id="{6A94AD42-7F70-460A-9888-D4B700CA4E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6141" y="5032679"/>
            <a:ext cx="1602017" cy="1189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57" name="Picture 233" descr="Spiegelsymmetrie Grafik">
            <a:extLst>
              <a:ext uri="{FF2B5EF4-FFF2-40B4-BE49-F238E27FC236}">
                <a16:creationId xmlns:a16="http://schemas.microsoft.com/office/drawing/2014/main" id="{844AA0EC-5439-4B8F-A577-A694E43FD4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662" y="4869160"/>
            <a:ext cx="1333155" cy="999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" name="Rechteck 52">
            <a:extLst>
              <a:ext uri="{FF2B5EF4-FFF2-40B4-BE49-F238E27FC236}">
                <a16:creationId xmlns:a16="http://schemas.microsoft.com/office/drawing/2014/main" id="{789FF5B6-0D3A-4146-9B0E-49263BC3BF40}"/>
              </a:ext>
            </a:extLst>
          </p:cNvPr>
          <p:cNvSpPr/>
          <p:nvPr/>
        </p:nvSpPr>
        <p:spPr>
          <a:xfrm>
            <a:off x="203398" y="4437112"/>
            <a:ext cx="3600000" cy="2160000"/>
          </a:xfrm>
          <a:prstGeom prst="rect">
            <a:avLst/>
          </a:prstGeom>
          <a:solidFill>
            <a:schemeClr val="accent3">
              <a:alpha val="25000"/>
            </a:schemeClr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4" name="Textfeld 53">
            <a:extLst>
              <a:ext uri="{FF2B5EF4-FFF2-40B4-BE49-F238E27FC236}">
                <a16:creationId xmlns:a16="http://schemas.microsoft.com/office/drawing/2014/main" id="{4C5C50F5-9C93-4975-AA88-387C482EBAFA}"/>
              </a:ext>
            </a:extLst>
          </p:cNvPr>
          <p:cNvSpPr txBox="1"/>
          <p:nvPr/>
        </p:nvSpPr>
        <p:spPr>
          <a:xfrm>
            <a:off x="1464761" y="4284998"/>
            <a:ext cx="1008112" cy="307777"/>
          </a:xfrm>
          <a:prstGeom prst="rect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1400" b="1" dirty="0"/>
              <a:t>Symmetrie</a:t>
            </a:r>
          </a:p>
        </p:txBody>
      </p:sp>
      <p:sp>
        <p:nvSpPr>
          <p:cNvPr id="55" name="Textfeld 54">
            <a:extLst>
              <a:ext uri="{FF2B5EF4-FFF2-40B4-BE49-F238E27FC236}">
                <a16:creationId xmlns:a16="http://schemas.microsoft.com/office/drawing/2014/main" id="{5AE73AD6-8971-4763-9F3D-5567EA12272B}"/>
              </a:ext>
            </a:extLst>
          </p:cNvPr>
          <p:cNvSpPr txBox="1"/>
          <p:nvPr/>
        </p:nvSpPr>
        <p:spPr>
          <a:xfrm>
            <a:off x="392267" y="6162574"/>
            <a:ext cx="1445836" cy="276999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200" b="1" dirty="0"/>
              <a:t>Achsensymmetrie</a:t>
            </a:r>
          </a:p>
        </p:txBody>
      </p:sp>
      <p:sp>
        <p:nvSpPr>
          <p:cNvPr id="56" name="Textfeld 55">
            <a:extLst>
              <a:ext uri="{FF2B5EF4-FFF2-40B4-BE49-F238E27FC236}">
                <a16:creationId xmlns:a16="http://schemas.microsoft.com/office/drawing/2014/main" id="{9F926128-1B31-406C-8BC7-0B050FB8F7EA}"/>
              </a:ext>
            </a:extLst>
          </p:cNvPr>
          <p:cNvSpPr txBox="1"/>
          <p:nvPr/>
        </p:nvSpPr>
        <p:spPr>
          <a:xfrm>
            <a:off x="2120082" y="6162574"/>
            <a:ext cx="1445836" cy="276999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200" b="1" dirty="0"/>
              <a:t>Punktsymmetrie</a:t>
            </a:r>
          </a:p>
        </p:txBody>
      </p:sp>
      <p:sp>
        <p:nvSpPr>
          <p:cNvPr id="1153" name="Geschweifte Klammer rechts 1152">
            <a:extLst>
              <a:ext uri="{FF2B5EF4-FFF2-40B4-BE49-F238E27FC236}">
                <a16:creationId xmlns:a16="http://schemas.microsoft.com/office/drawing/2014/main" id="{9E7015FC-CCC2-4C90-9AB4-B512A395A17C}"/>
              </a:ext>
            </a:extLst>
          </p:cNvPr>
          <p:cNvSpPr/>
          <p:nvPr/>
        </p:nvSpPr>
        <p:spPr>
          <a:xfrm rot="5400000">
            <a:off x="6394090" y="-387199"/>
            <a:ext cx="198747" cy="4221972"/>
          </a:xfrm>
          <a:prstGeom prst="righ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55" name="Textfeld 1154">
            <a:extLst>
              <a:ext uri="{FF2B5EF4-FFF2-40B4-BE49-F238E27FC236}">
                <a16:creationId xmlns:a16="http://schemas.microsoft.com/office/drawing/2014/main" id="{420341EE-D098-4C97-875F-3CC73A2F33FD}"/>
              </a:ext>
            </a:extLst>
          </p:cNvPr>
          <p:cNvSpPr txBox="1"/>
          <p:nvPr/>
        </p:nvSpPr>
        <p:spPr>
          <a:xfrm>
            <a:off x="5979311" y="1851071"/>
            <a:ext cx="1004837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Polynom</a:t>
            </a:r>
            <a:endParaRPr lang="de-DE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495195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</Words>
  <Application>Microsoft Office PowerPoint</Application>
  <PresentationFormat>Bildschirmpräsentation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 Math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Markus Rudolf</dc:creator>
  <cp:lastModifiedBy>Frank Dill</cp:lastModifiedBy>
  <cp:revision>50</cp:revision>
  <cp:lastPrinted>2014-01-21T17:36:47Z</cp:lastPrinted>
  <dcterms:created xsi:type="dcterms:W3CDTF">2013-12-10T11:25:20Z</dcterms:created>
  <dcterms:modified xsi:type="dcterms:W3CDTF">2020-10-23T15:59:43Z</dcterms:modified>
</cp:coreProperties>
</file>